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753600" cy="7315200"/>
  <p:notesSz cx="6858000" cy="9144000"/>
  <p:embeddedFontLst>
    <p:embeddedFont>
      <p:font typeface="Canva Sans" panose="020B0503030501040103" pitchFamily="34" charset="0"/>
      <p:regular r:id="rId17"/>
    </p:embeddedFont>
    <p:embeddedFont>
      <p:font typeface="Canva Sans Bold" panose="020B0803030501040103" pitchFamily="34" charset="0"/>
      <p:regular r:id="rId18"/>
      <p:bold r:id="rId19"/>
    </p:embeddedFont>
    <p:embeddedFont>
      <p:font typeface="Code Pro" pitchFamily="2" charset="0"/>
      <p:regular r:id="rId20"/>
    </p:embeddedFont>
    <p:embeddedFont>
      <p:font typeface="Code Pro Bold" pitchFamily="2" charset="0"/>
      <p:regular r:id="rId21"/>
      <p:bold r:id="rId22"/>
    </p:embeddedFont>
    <p:embeddedFont>
      <p:font typeface="CS Gordon Serif" pitchFamily="2" charset="0"/>
      <p:regular r:id="rId23"/>
    </p:embeddedFont>
    <p:embeddedFont>
      <p:font typeface="League Gothic" pitchFamily="2" charset="77"/>
      <p:regular r:id="rId24"/>
    </p:embeddedFont>
    <p:embeddedFont>
      <p:font typeface="League Gothic Italics" pitchFamily="2" charset="77"/>
      <p:regular r:id="rId25"/>
      <p:italic r:id="rId26"/>
    </p:embeddedFont>
    <p:embeddedFont>
      <p:font typeface="Medula One" panose="02000000000000000000" pitchFamily="2" charset="0"/>
      <p:regular r:id="rId27"/>
    </p:embeddedFont>
    <p:embeddedFont>
      <p:font typeface="Open Sans Light" panose="020B0306030504020204" pitchFamily="34" charset="0"/>
      <p:regular r:id="rId28"/>
      <p:italic r:id="rId29"/>
    </p:embeddedFont>
    <p:embeddedFont>
      <p:font typeface="Pompiere" panose="02000000000000000000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8" autoAdjust="0"/>
  </p:normalViewPr>
  <p:slideViewPr>
    <p:cSldViewPr>
      <p:cViewPr varScale="1">
        <p:scale>
          <a:sx n="113" d="100"/>
          <a:sy n="113" d="100"/>
        </p:scale>
        <p:origin x="720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15.png"/><Relationship Id="rId7" Type="http://schemas.openxmlformats.org/officeDocument/2006/relationships/image" Target="../media/image101.png"/><Relationship Id="rId12" Type="http://schemas.openxmlformats.org/officeDocument/2006/relationships/image" Target="../media/image104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3.png"/><Relationship Id="rId5" Type="http://schemas.openxmlformats.org/officeDocument/2006/relationships/image" Target="../media/image99.jpeg"/><Relationship Id="rId10" Type="http://schemas.openxmlformats.org/officeDocument/2006/relationships/image" Target="../media/image43.svg"/><Relationship Id="rId4" Type="http://schemas.openxmlformats.org/officeDocument/2006/relationships/image" Target="../media/image98.sv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114.sv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1.png"/><Relationship Id="rId3" Type="http://schemas.openxmlformats.org/officeDocument/2006/relationships/image" Target="../media/image98.svg"/><Relationship Id="rId7" Type="http://schemas.openxmlformats.org/officeDocument/2006/relationships/image" Target="../media/image117.png"/><Relationship Id="rId12" Type="http://schemas.openxmlformats.org/officeDocument/2006/relationships/image" Target="../media/image4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11" Type="http://schemas.openxmlformats.org/officeDocument/2006/relationships/image" Target="../media/image40.png"/><Relationship Id="rId5" Type="http://schemas.openxmlformats.org/officeDocument/2006/relationships/image" Target="../media/image115.png"/><Relationship Id="rId10" Type="http://schemas.openxmlformats.org/officeDocument/2006/relationships/image" Target="../media/image120.svg"/><Relationship Id="rId4" Type="http://schemas.openxmlformats.org/officeDocument/2006/relationships/image" Target="../media/image90.jpeg"/><Relationship Id="rId9" Type="http://schemas.openxmlformats.org/officeDocument/2006/relationships/image" Target="../media/image119.png"/><Relationship Id="rId1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11" Type="http://schemas.openxmlformats.org/officeDocument/2006/relationships/hyperlink" Target="https://kurzlinks.de/4zyx" TargetMode="External"/><Relationship Id="rId5" Type="http://schemas.openxmlformats.org/officeDocument/2006/relationships/image" Target="../media/image125.png"/><Relationship Id="rId10" Type="http://schemas.openxmlformats.org/officeDocument/2006/relationships/image" Target="../media/image130.sv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15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3.png"/><Relationship Id="rId16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16.sv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15.png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10" Type="http://schemas.openxmlformats.org/officeDocument/2006/relationships/image" Target="../media/image52.jpeg"/><Relationship Id="rId4" Type="http://schemas.openxmlformats.org/officeDocument/2006/relationships/image" Target="../media/image35.jpe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sv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50.jpe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0.svg"/><Relationship Id="rId7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slide" Target="slide10.xml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sv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69538" y="-177807"/>
            <a:ext cx="1379182" cy="1215404"/>
          </a:xfrm>
          <a:custGeom>
            <a:avLst/>
            <a:gdLst/>
            <a:ahLst/>
            <a:cxnLst/>
            <a:rect l="l" t="t" r="r" b="b"/>
            <a:pathLst>
              <a:path w="1379182" h="1215404">
                <a:moveTo>
                  <a:pt x="0" y="0"/>
                </a:moveTo>
                <a:lnTo>
                  <a:pt x="1379183" y="0"/>
                </a:lnTo>
                <a:lnTo>
                  <a:pt x="1379183" y="1215404"/>
                </a:lnTo>
                <a:lnTo>
                  <a:pt x="0" y="121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-210493" y="5667077"/>
            <a:ext cx="1173252" cy="1833206"/>
          </a:xfrm>
          <a:custGeom>
            <a:avLst/>
            <a:gdLst/>
            <a:ahLst/>
            <a:cxnLst/>
            <a:rect l="l" t="t" r="r" b="b"/>
            <a:pathLst>
              <a:path w="1173252" h="1833206">
                <a:moveTo>
                  <a:pt x="0" y="0"/>
                </a:moveTo>
                <a:lnTo>
                  <a:pt x="1173251" y="0"/>
                </a:lnTo>
                <a:lnTo>
                  <a:pt x="1173251" y="1833206"/>
                </a:lnTo>
                <a:lnTo>
                  <a:pt x="0" y="1833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4" name="Group 4"/>
          <p:cNvGrpSpPr/>
          <p:nvPr/>
        </p:nvGrpSpPr>
        <p:grpSpPr>
          <a:xfrm>
            <a:off x="3498709" y="4879174"/>
            <a:ext cx="2302197" cy="2178454"/>
            <a:chOff x="0" y="0"/>
            <a:chExt cx="3069596" cy="29046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69596" cy="2904605"/>
            </a:xfrm>
            <a:custGeom>
              <a:avLst/>
              <a:gdLst/>
              <a:ahLst/>
              <a:cxnLst/>
              <a:rect l="l" t="t" r="r" b="b"/>
              <a:pathLst>
                <a:path w="3069596" h="2904605">
                  <a:moveTo>
                    <a:pt x="0" y="0"/>
                  </a:moveTo>
                  <a:lnTo>
                    <a:pt x="3069596" y="0"/>
                  </a:lnTo>
                  <a:lnTo>
                    <a:pt x="3069596" y="2904605"/>
                  </a:lnTo>
                  <a:lnTo>
                    <a:pt x="0" y="2904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31862" y="1073267"/>
              <a:ext cx="2428562" cy="728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0"/>
                </a:lnSpc>
                <a:spcBef>
                  <a:spcPct val="0"/>
                </a:spcBef>
              </a:pPr>
              <a:r>
                <a:rPr lang="en-US" sz="931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Total Liking = 7% Verbal Liking + 38% Vocal Liking + 55% Facial Liking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31862" y="2037711"/>
              <a:ext cx="2428562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Albert Mehrabian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6884916" y="4011440"/>
            <a:ext cx="1956960" cy="1956960"/>
          </a:xfrm>
          <a:custGeom>
            <a:avLst/>
            <a:gdLst/>
            <a:ahLst/>
            <a:cxnLst/>
            <a:rect l="l" t="t" r="r" b="b"/>
            <a:pathLst>
              <a:path w="1956960" h="1956960">
                <a:moveTo>
                  <a:pt x="0" y="0"/>
                </a:moveTo>
                <a:lnTo>
                  <a:pt x="1956960" y="0"/>
                </a:lnTo>
                <a:lnTo>
                  <a:pt x="1956960" y="1956961"/>
                </a:lnTo>
                <a:lnTo>
                  <a:pt x="0" y="1956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-37800" y="429895"/>
            <a:ext cx="1538640" cy="1538640"/>
          </a:xfrm>
          <a:custGeom>
            <a:avLst/>
            <a:gdLst/>
            <a:ahLst/>
            <a:cxnLst/>
            <a:rect l="l" t="t" r="r" b="b"/>
            <a:pathLst>
              <a:path w="1538640" h="1538640">
                <a:moveTo>
                  <a:pt x="0" y="0"/>
                </a:moveTo>
                <a:lnTo>
                  <a:pt x="1538640" y="0"/>
                </a:lnTo>
                <a:lnTo>
                  <a:pt x="1538640" y="1538640"/>
                </a:lnTo>
                <a:lnTo>
                  <a:pt x="0" y="1538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989386" y="52070"/>
            <a:ext cx="594970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Wem hören wir denn da überhaupt zu?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20536" y="1411451"/>
            <a:ext cx="4783804" cy="199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Harald Siebenkäs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Realschule Landsberg am Lech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ZwRSK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BWR/Sp</a:t>
            </a:r>
          </a:p>
          <a:p>
            <a:pPr algn="ctr">
              <a:lnSpc>
                <a:spcPts val="32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Referentennetzwerk OBB-West</a:t>
            </a:r>
          </a:p>
        </p:txBody>
      </p:sp>
      <p:pic>
        <p:nvPicPr>
          <p:cNvPr id="13" name="Grafik 12" descr="Ein Bild, das Schrift, Text, weiß, Grafiken enthält.&#10;&#10;KI-generierte Inhalte können fehlerhaft sein.">
            <a:extLst>
              <a:ext uri="{FF2B5EF4-FFF2-40B4-BE49-F238E27FC236}">
                <a16:creationId xmlns:a16="http://schemas.microsoft.com/office/drawing/2014/main" id="{89BE3519-1918-D03C-46BB-A595120C9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13" y="3471931"/>
            <a:ext cx="3905250" cy="131880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3A94F1E-9C7D-2B24-189A-9E2DBEA09741}"/>
              </a:ext>
            </a:extLst>
          </p:cNvPr>
          <p:cNvSpPr txBox="1"/>
          <p:nvPr/>
        </p:nvSpPr>
        <p:spPr>
          <a:xfrm>
            <a:off x="7863396" y="6885305"/>
            <a:ext cx="158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www.harasi.de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8488" y="-102284"/>
            <a:ext cx="4956625" cy="7101111"/>
          </a:xfrm>
          <a:custGeom>
            <a:avLst/>
            <a:gdLst/>
            <a:ahLst/>
            <a:cxnLst/>
            <a:rect l="l" t="t" r="r" b="b"/>
            <a:pathLst>
              <a:path w="4956625" h="7101111">
                <a:moveTo>
                  <a:pt x="0" y="0"/>
                </a:moveTo>
                <a:lnTo>
                  <a:pt x="4956624" y="0"/>
                </a:lnTo>
                <a:lnTo>
                  <a:pt x="4956624" y="7101110"/>
                </a:lnTo>
                <a:lnTo>
                  <a:pt x="0" y="7101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319705" y="1352960"/>
            <a:ext cx="402771" cy="381000"/>
            <a:chOff x="0" y="0"/>
            <a:chExt cx="469900" cy="444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900" cy="444500"/>
            </a:xfrm>
            <a:custGeom>
              <a:avLst/>
              <a:gdLst/>
              <a:ahLst/>
              <a:cxnLst/>
              <a:rect l="l" t="t" r="r" b="b"/>
              <a:pathLst>
                <a:path w="469900" h="444500">
                  <a:moveTo>
                    <a:pt x="0" y="0"/>
                  </a:moveTo>
                  <a:lnTo>
                    <a:pt x="0" y="444500"/>
                  </a:lnTo>
                  <a:lnTo>
                    <a:pt x="469900" y="444500"/>
                  </a:lnTo>
                  <a:lnTo>
                    <a:pt x="46990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208651" y="4036908"/>
            <a:ext cx="229856" cy="229856"/>
            <a:chOff x="0" y="0"/>
            <a:chExt cx="40640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0" y="0"/>
                  </a:moveTo>
                  <a:lnTo>
                    <a:pt x="0" y="406400"/>
                  </a:lnTo>
                  <a:lnTo>
                    <a:pt x="40640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128375" y="996338"/>
            <a:ext cx="3889368" cy="407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Erster Schritt: Mit dem Lasso gewünschten Bereich umranden.</a:t>
            </a:r>
          </a:p>
          <a:p>
            <a:pPr algn="just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Variante 1 - Selbst geschrieben? Frei verschiebbar!</a:t>
            </a:r>
          </a:p>
          <a:p>
            <a:pPr algn="l" rtl="1">
              <a:lnSpc>
                <a:spcPts val="2228"/>
              </a:lnSpc>
            </a:pPr>
            <a:endParaRPr lang="en-US" sz="1599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Variante 2: Bereits im PDF vorhanden?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Länger mit dem Finger drücken bis das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Menü erscheint. 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"Bildschirmfoto" klicken</a:t>
            </a:r>
          </a:p>
          <a:p>
            <a:pPr algn="l">
              <a:lnSpc>
                <a:spcPts val="2228"/>
              </a:lnSpc>
            </a:pPr>
            <a:endParaRPr lang="en-US" sz="1599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"Kopieren"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Zieldokument öffnen - Einfügen.</a:t>
            </a:r>
          </a:p>
          <a:p>
            <a:pPr algn="l">
              <a:lnSpc>
                <a:spcPts val="2228"/>
              </a:lnSpc>
            </a:pPr>
            <a:r>
              <a:rPr lang="en-US" sz="15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23009" y="-94958"/>
            <a:ext cx="4641236" cy="734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06"/>
              </a:lnSpc>
            </a:pPr>
            <a:r>
              <a:rPr lang="en-US" sz="4361" spc="13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NOTIZBUCH - LASSOKOPIE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0"/>
            <a:ext cx="2059438" cy="3675020"/>
            <a:chOff x="0" y="0"/>
            <a:chExt cx="2745918" cy="490002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745918" cy="4900026"/>
              <a:chOff x="0" y="0"/>
              <a:chExt cx="1838819" cy="328133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38819" cy="328133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8133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81330"/>
                    </a:lnTo>
                    <a:lnTo>
                      <a:pt x="0" y="3281330"/>
                    </a:lnTo>
                    <a:close/>
                  </a:path>
                </a:pathLst>
              </a:custGeom>
              <a:solidFill>
                <a:srgbClr val="B5C5DD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850690" cy="831358"/>
              <a:chOff x="0" y="0"/>
              <a:chExt cx="1958394" cy="1913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5839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58394" h="1913890">
                    <a:moveTo>
                      <a:pt x="0" y="0"/>
                    </a:moveTo>
                    <a:lnTo>
                      <a:pt x="1958394" y="0"/>
                    </a:lnTo>
                    <a:lnTo>
                      <a:pt x="19583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D3DEE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AutoShape 14"/>
            <p:cNvSpPr/>
            <p:nvPr/>
          </p:nvSpPr>
          <p:spPr>
            <a:xfrm>
              <a:off x="300779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00779" y="1083548"/>
              <a:ext cx="2136275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Tipps und Tricks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03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05234" y="2910307"/>
              <a:ext cx="2129121" cy="1433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Wischen, Sticker, Lasso, Mikro(?), Link, Karteikarten, Mail an Goodnotes, Backup, Splitscreen.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118393" y="-102284"/>
            <a:ext cx="635207" cy="833804"/>
          </a:xfrm>
          <a:custGeom>
            <a:avLst/>
            <a:gdLst/>
            <a:ahLst/>
            <a:cxnLst/>
            <a:rect l="l" t="t" r="r" b="b"/>
            <a:pathLst>
              <a:path w="635207" h="833804">
                <a:moveTo>
                  <a:pt x="0" y="0"/>
                </a:moveTo>
                <a:lnTo>
                  <a:pt x="635207" y="0"/>
                </a:lnTo>
                <a:lnTo>
                  <a:pt x="635207" y="833804"/>
                </a:lnTo>
                <a:lnTo>
                  <a:pt x="0" y="833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9" name="Freeform 19"/>
          <p:cNvSpPr/>
          <p:nvPr/>
        </p:nvSpPr>
        <p:spPr>
          <a:xfrm>
            <a:off x="-645732" y="6147554"/>
            <a:ext cx="1927352" cy="1436754"/>
          </a:xfrm>
          <a:custGeom>
            <a:avLst/>
            <a:gdLst/>
            <a:ahLst/>
            <a:cxnLst/>
            <a:rect l="l" t="t" r="r" b="b"/>
            <a:pathLst>
              <a:path w="1927352" h="1436754">
                <a:moveTo>
                  <a:pt x="0" y="0"/>
                </a:moveTo>
                <a:lnTo>
                  <a:pt x="1927353" y="0"/>
                </a:lnTo>
                <a:lnTo>
                  <a:pt x="1927353" y="1436754"/>
                </a:lnTo>
                <a:lnTo>
                  <a:pt x="0" y="1436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Freeform 20"/>
          <p:cNvSpPr/>
          <p:nvPr/>
        </p:nvSpPr>
        <p:spPr>
          <a:xfrm rot="2988941">
            <a:off x="8468569" y="2938356"/>
            <a:ext cx="2228644" cy="1438489"/>
          </a:xfrm>
          <a:custGeom>
            <a:avLst/>
            <a:gdLst/>
            <a:ahLst/>
            <a:cxnLst/>
            <a:rect l="l" t="t" r="r" b="b"/>
            <a:pathLst>
              <a:path w="2228644" h="1438489">
                <a:moveTo>
                  <a:pt x="0" y="0"/>
                </a:moveTo>
                <a:lnTo>
                  <a:pt x="2228644" y="0"/>
                </a:lnTo>
                <a:lnTo>
                  <a:pt x="2228644" y="1438488"/>
                </a:lnTo>
                <a:lnTo>
                  <a:pt x="0" y="1438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9438" cy="3675020"/>
            <a:chOff x="0" y="0"/>
            <a:chExt cx="2745918" cy="490002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45918" cy="4900026"/>
              <a:chOff x="0" y="0"/>
              <a:chExt cx="1838819" cy="32813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28133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8133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81330"/>
                    </a:lnTo>
                    <a:lnTo>
                      <a:pt x="0" y="3281330"/>
                    </a:lnTo>
                    <a:close/>
                  </a:path>
                </a:pathLst>
              </a:custGeom>
              <a:solidFill>
                <a:srgbClr val="B5C5DD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50690" cy="831358"/>
              <a:chOff x="0" y="0"/>
              <a:chExt cx="1958394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839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58394" h="1913890">
                    <a:moveTo>
                      <a:pt x="0" y="0"/>
                    </a:moveTo>
                    <a:lnTo>
                      <a:pt x="1958394" y="0"/>
                    </a:lnTo>
                    <a:lnTo>
                      <a:pt x="19583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D3DEE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00779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0779" y="1083548"/>
              <a:ext cx="2136275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Tipps und Tricks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5234" y="2910307"/>
              <a:ext cx="2129121" cy="1433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Wischen, Sticker, Lasso, Mikro(?), Link, Karteikarten, Mail an Goodnotes, Backup, Splitscreen.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-705949" y="4410100"/>
            <a:ext cx="1192852" cy="1900959"/>
          </a:xfrm>
          <a:custGeom>
            <a:avLst/>
            <a:gdLst/>
            <a:ahLst/>
            <a:cxnLst/>
            <a:rect l="l" t="t" r="r" b="b"/>
            <a:pathLst>
              <a:path w="1192852" h="1900959">
                <a:moveTo>
                  <a:pt x="0" y="0"/>
                </a:moveTo>
                <a:lnTo>
                  <a:pt x="1192853" y="0"/>
                </a:lnTo>
                <a:lnTo>
                  <a:pt x="1192853" y="1900960"/>
                </a:lnTo>
                <a:lnTo>
                  <a:pt x="0" y="1900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2431050" y="106948"/>
            <a:ext cx="1179085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471057" y="0"/>
            <a:ext cx="4811486" cy="6955971"/>
            <a:chOff x="0" y="0"/>
            <a:chExt cx="6415314" cy="92746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15314" cy="9274629"/>
            </a:xfrm>
            <a:custGeom>
              <a:avLst/>
              <a:gdLst/>
              <a:ahLst/>
              <a:cxnLst/>
              <a:rect l="l" t="t" r="r" b="b"/>
              <a:pathLst>
                <a:path w="6415314" h="9274629">
                  <a:moveTo>
                    <a:pt x="0" y="0"/>
                  </a:moveTo>
                  <a:lnTo>
                    <a:pt x="6415314" y="0"/>
                  </a:lnTo>
                  <a:lnTo>
                    <a:pt x="6415314" y="9274629"/>
                  </a:lnTo>
                  <a:lnTo>
                    <a:pt x="0" y="9274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628672" y="1498048"/>
              <a:ext cx="5181600" cy="3483429"/>
              <a:chOff x="0" y="0"/>
              <a:chExt cx="4533900" cy="3048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33900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533900" h="3048000">
                    <a:moveTo>
                      <a:pt x="0" y="0"/>
                    </a:moveTo>
                    <a:lnTo>
                      <a:pt x="0" y="3048000"/>
                    </a:lnTo>
                    <a:lnTo>
                      <a:pt x="4533900" y="3048000"/>
                    </a:lnTo>
                    <a:lnTo>
                      <a:pt x="453390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334" t="-2717" r="-186" b="-2699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628672" y="5382942"/>
              <a:ext cx="5181600" cy="3599543"/>
              <a:chOff x="0" y="0"/>
              <a:chExt cx="4533900" cy="31496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33900" cy="3149600"/>
              </a:xfrm>
              <a:custGeom>
                <a:avLst/>
                <a:gdLst/>
                <a:ahLst/>
                <a:cxnLst/>
                <a:rect l="l" t="t" r="r" b="b"/>
                <a:pathLst>
                  <a:path w="4533900" h="3149600">
                    <a:moveTo>
                      <a:pt x="0" y="0"/>
                    </a:moveTo>
                    <a:lnTo>
                      <a:pt x="0" y="3149600"/>
                    </a:lnTo>
                    <a:lnTo>
                      <a:pt x="4533900" y="3149600"/>
                    </a:lnTo>
                    <a:lnTo>
                      <a:pt x="453390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4158619" y="6554419"/>
              <a:ext cx="863252" cy="613925"/>
            </a:xfrm>
            <a:custGeom>
              <a:avLst/>
              <a:gdLst/>
              <a:ahLst/>
              <a:cxnLst/>
              <a:rect l="l" t="t" r="r" b="b"/>
              <a:pathLst>
                <a:path w="863252" h="613925">
                  <a:moveTo>
                    <a:pt x="0" y="0"/>
                  </a:moveTo>
                  <a:lnTo>
                    <a:pt x="863251" y="0"/>
                  </a:lnTo>
                  <a:lnTo>
                    <a:pt x="863251" y="613925"/>
                  </a:lnTo>
                  <a:lnTo>
                    <a:pt x="0" y="613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34861" y="318001"/>
              <a:ext cx="4767754" cy="959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238"/>
                </a:lnSpc>
              </a:pPr>
              <a:r>
                <a:rPr lang="en-US" sz="4476" spc="134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NOTIZBUCH - LINK</a:t>
              </a:r>
            </a:p>
            <a:p>
              <a:pPr algn="l">
                <a:lnSpc>
                  <a:spcPts val="3998"/>
                </a:lnSpc>
              </a:pPr>
              <a:r>
                <a:rPr lang="en-US" sz="1599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Schritt 1: Textfeld einfügen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15034" y="4941116"/>
              <a:ext cx="3424602" cy="364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Schritt 2: Textfeld markieren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084291" y="7156377"/>
              <a:ext cx="1715037" cy="158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29"/>
                </a:lnSpc>
              </a:pPr>
              <a:r>
                <a:rPr lang="en-US" sz="663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einmal nach rechts und auf "Link" 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-584531" y="6583680"/>
            <a:ext cx="1826878" cy="856972"/>
          </a:xfrm>
          <a:custGeom>
            <a:avLst/>
            <a:gdLst/>
            <a:ahLst/>
            <a:cxnLst/>
            <a:rect l="l" t="t" r="r" b="b"/>
            <a:pathLst>
              <a:path w="1826878" h="856972">
                <a:moveTo>
                  <a:pt x="0" y="0"/>
                </a:moveTo>
                <a:lnTo>
                  <a:pt x="1826878" y="0"/>
                </a:lnTo>
                <a:lnTo>
                  <a:pt x="1826878" y="856972"/>
                </a:lnTo>
                <a:lnTo>
                  <a:pt x="0" y="856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4" name="Freeform 24"/>
          <p:cNvSpPr/>
          <p:nvPr/>
        </p:nvSpPr>
        <p:spPr>
          <a:xfrm>
            <a:off x="8138868" y="-2031547"/>
            <a:ext cx="2372785" cy="2926080"/>
          </a:xfrm>
          <a:custGeom>
            <a:avLst/>
            <a:gdLst/>
            <a:ahLst/>
            <a:cxnLst/>
            <a:rect l="l" t="t" r="r" b="b"/>
            <a:pathLst>
              <a:path w="2372785" h="2926080">
                <a:moveTo>
                  <a:pt x="0" y="0"/>
                </a:moveTo>
                <a:lnTo>
                  <a:pt x="2372785" y="0"/>
                </a:lnTo>
                <a:lnTo>
                  <a:pt x="237278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420"/>
            <a:ext cx="2059438" cy="3675020"/>
            <a:chOff x="0" y="0"/>
            <a:chExt cx="2745918" cy="490002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45918" cy="4900026"/>
              <a:chOff x="0" y="0"/>
              <a:chExt cx="1838819" cy="32813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28133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8133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81330"/>
                    </a:lnTo>
                    <a:lnTo>
                      <a:pt x="0" y="3281330"/>
                    </a:lnTo>
                    <a:close/>
                  </a:path>
                </a:pathLst>
              </a:custGeom>
              <a:solidFill>
                <a:srgbClr val="B5C5DD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50690" cy="831358"/>
              <a:chOff x="0" y="0"/>
              <a:chExt cx="1958394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839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58394" h="1913890">
                    <a:moveTo>
                      <a:pt x="0" y="0"/>
                    </a:moveTo>
                    <a:lnTo>
                      <a:pt x="1958394" y="0"/>
                    </a:lnTo>
                    <a:lnTo>
                      <a:pt x="19583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D3DEE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00779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0779" y="1083548"/>
              <a:ext cx="2136275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Tipps und Tricks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5234" y="2910307"/>
              <a:ext cx="2129121" cy="1433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Wischen, Sticker, Lasso, Mikro(?), Link, </a:t>
              </a:r>
              <a:r>
                <a:rPr lang="en-US" sz="1100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Karteikarten</a:t>
              </a: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, </a:t>
              </a:r>
              <a:r>
                <a:rPr lang="en-US" sz="1100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Mail an Goodnotes, Backup,  Farben,</a:t>
              </a: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 Splitscreen.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154067" y="731520"/>
            <a:ext cx="1257912" cy="869532"/>
          </a:xfrm>
          <a:custGeom>
            <a:avLst/>
            <a:gdLst/>
            <a:ahLst/>
            <a:cxnLst/>
            <a:rect l="l" t="t" r="r" b="b"/>
            <a:pathLst>
              <a:path w="1257912" h="869532">
                <a:moveTo>
                  <a:pt x="0" y="0"/>
                </a:moveTo>
                <a:lnTo>
                  <a:pt x="1257912" y="0"/>
                </a:lnTo>
                <a:lnTo>
                  <a:pt x="1257912" y="869532"/>
                </a:lnTo>
                <a:lnTo>
                  <a:pt x="0" y="86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7201934" y="2048576"/>
            <a:ext cx="1162179" cy="829505"/>
          </a:xfrm>
          <a:custGeom>
            <a:avLst/>
            <a:gdLst/>
            <a:ahLst/>
            <a:cxnLst/>
            <a:rect l="l" t="t" r="r" b="b"/>
            <a:pathLst>
              <a:path w="1162179" h="829505">
                <a:moveTo>
                  <a:pt x="0" y="0"/>
                </a:moveTo>
                <a:lnTo>
                  <a:pt x="1162179" y="0"/>
                </a:lnTo>
                <a:lnTo>
                  <a:pt x="1162179" y="829506"/>
                </a:lnTo>
                <a:lnTo>
                  <a:pt x="0" y="829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7262331" y="3325757"/>
            <a:ext cx="1041385" cy="1090455"/>
          </a:xfrm>
          <a:custGeom>
            <a:avLst/>
            <a:gdLst/>
            <a:ahLst/>
            <a:cxnLst/>
            <a:rect l="l" t="t" r="r" b="b"/>
            <a:pathLst>
              <a:path w="1041385" h="1090455">
                <a:moveTo>
                  <a:pt x="0" y="0"/>
                </a:moveTo>
                <a:lnTo>
                  <a:pt x="1041384" y="0"/>
                </a:lnTo>
                <a:lnTo>
                  <a:pt x="1041384" y="1090455"/>
                </a:lnTo>
                <a:lnTo>
                  <a:pt x="0" y="10904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7120610" y="4614722"/>
            <a:ext cx="1243503" cy="1243503"/>
          </a:xfrm>
          <a:custGeom>
            <a:avLst/>
            <a:gdLst/>
            <a:ahLst/>
            <a:cxnLst/>
            <a:rect l="l" t="t" r="r" b="b"/>
            <a:pathLst>
              <a:path w="1243503" h="1243503">
                <a:moveTo>
                  <a:pt x="0" y="0"/>
                </a:moveTo>
                <a:lnTo>
                  <a:pt x="1243503" y="0"/>
                </a:lnTo>
                <a:lnTo>
                  <a:pt x="1243503" y="1243503"/>
                </a:lnTo>
                <a:lnTo>
                  <a:pt x="0" y="1243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85917" y="3790392"/>
            <a:ext cx="645603" cy="1281594"/>
          </a:xfrm>
          <a:custGeom>
            <a:avLst/>
            <a:gdLst/>
            <a:ahLst/>
            <a:cxnLst/>
            <a:rect l="l" t="t" r="r" b="b"/>
            <a:pathLst>
              <a:path w="645603" h="1281594">
                <a:moveTo>
                  <a:pt x="0" y="0"/>
                </a:moveTo>
                <a:lnTo>
                  <a:pt x="645603" y="0"/>
                </a:lnTo>
                <a:lnTo>
                  <a:pt x="645603" y="1281595"/>
                </a:lnTo>
                <a:lnTo>
                  <a:pt x="0" y="12815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-1260874" y="5551848"/>
            <a:ext cx="2521749" cy="2926080"/>
          </a:xfrm>
          <a:custGeom>
            <a:avLst/>
            <a:gdLst/>
            <a:ahLst/>
            <a:cxnLst/>
            <a:rect l="l" t="t" r="r" b="b"/>
            <a:pathLst>
              <a:path w="2521749" h="2926080">
                <a:moveTo>
                  <a:pt x="0" y="0"/>
                </a:moveTo>
                <a:lnTo>
                  <a:pt x="2521748" y="0"/>
                </a:lnTo>
                <a:lnTo>
                  <a:pt x="252174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2476891" y="732767"/>
            <a:ext cx="2840336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Karteikarten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76891" y="2117705"/>
            <a:ext cx="4258053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Mail an Goodnotes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76891" y="3504278"/>
            <a:ext cx="1687585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Backup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23654" y="4890850"/>
            <a:ext cx="1594057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Farben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1057" y="-47249"/>
            <a:ext cx="4811486" cy="7003220"/>
            <a:chOff x="0" y="-62999"/>
            <a:chExt cx="6415314" cy="93376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15314" cy="9274629"/>
            </a:xfrm>
            <a:custGeom>
              <a:avLst/>
              <a:gdLst/>
              <a:ahLst/>
              <a:cxnLst/>
              <a:rect l="l" t="t" r="r" b="b"/>
              <a:pathLst>
                <a:path w="6415314" h="9274629">
                  <a:moveTo>
                    <a:pt x="0" y="0"/>
                  </a:moveTo>
                  <a:lnTo>
                    <a:pt x="6415314" y="0"/>
                  </a:lnTo>
                  <a:lnTo>
                    <a:pt x="6415314" y="9274629"/>
                  </a:lnTo>
                  <a:lnTo>
                    <a:pt x="0" y="9274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r>
                <a:rPr lang="de-DE" dirty="0"/>
                <a:t>	Einstellungen </a:t>
              </a:r>
              <a:r>
                <a:rPr lang="de-DE" dirty="0" err="1"/>
                <a:t>Ipad</a:t>
              </a:r>
              <a:r>
                <a:rPr lang="de-DE" dirty="0"/>
                <a:t> checken!</a:t>
              </a:r>
            </a:p>
            <a:p>
              <a:r>
                <a:rPr lang="de-DE" dirty="0"/>
                <a:t>(Multitasking und Gesten – Apps als Fenster)</a:t>
              </a:r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endParaRPr lang="de-DE" dirty="0"/>
            </a:p>
            <a:p>
              <a:r>
                <a:rPr lang="de-DE" dirty="0"/>
                <a:t>        Präsentieren in diesem Fenster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76315" y="5022059"/>
              <a:ext cx="464457" cy="464457"/>
              <a:chOff x="0" y="0"/>
              <a:chExt cx="406400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0" y="0"/>
                    </a:moveTo>
                    <a:lnTo>
                      <a:pt x="0" y="406400"/>
                    </a:lnTo>
                    <a:lnTo>
                      <a:pt x="40640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07636" y="1671799"/>
              <a:ext cx="2257276" cy="779606"/>
            </a:xfrm>
            <a:custGeom>
              <a:avLst/>
              <a:gdLst/>
              <a:ahLst/>
              <a:cxnLst/>
              <a:rect l="l" t="t" r="r" b="b"/>
              <a:pathLst>
                <a:path w="2257276" h="779606">
                  <a:moveTo>
                    <a:pt x="0" y="0"/>
                  </a:moveTo>
                  <a:lnTo>
                    <a:pt x="2257277" y="0"/>
                  </a:lnTo>
                  <a:lnTo>
                    <a:pt x="2257277" y="779606"/>
                  </a:lnTo>
                  <a:lnTo>
                    <a:pt x="0" y="77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2431" y="-62999"/>
              <a:ext cx="4318972" cy="1007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67"/>
                </a:lnSpc>
              </a:pPr>
              <a:r>
                <a:rPr lang="en-US" sz="4476" spc="134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NOTIZBUCH - SPLIT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26527" y="1450129"/>
              <a:ext cx="4452373" cy="257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Seit dem Update </a:t>
              </a:r>
              <a:r>
                <a:rPr lang="en-US" sz="1176" dirty="0" err="1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neuer</a:t>
              </a:r>
              <a:r>
                <a:rPr lang="en-US" sz="117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 </a:t>
              </a:r>
              <a:r>
                <a:rPr lang="en-US" sz="1176" dirty="0" err="1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Splitscreen</a:t>
              </a:r>
              <a:r>
                <a:rPr lang="en-US" sz="1176" dirty="0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02897" y="5108121"/>
              <a:ext cx="3915229" cy="266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7"/>
                </a:lnSpc>
              </a:pPr>
              <a:r>
                <a:rPr lang="en-US" sz="1176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Teilen und "in diesem Fenster präsentieren"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0" y="0"/>
            <a:ext cx="2059438" cy="3675020"/>
            <a:chOff x="0" y="0"/>
            <a:chExt cx="2745918" cy="490002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45918" cy="4900026"/>
              <a:chOff x="0" y="0"/>
              <a:chExt cx="1838819" cy="328133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838819" cy="328133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8133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81330"/>
                    </a:lnTo>
                    <a:lnTo>
                      <a:pt x="0" y="3281330"/>
                    </a:lnTo>
                    <a:close/>
                  </a:path>
                </a:pathLst>
              </a:custGeom>
              <a:solidFill>
                <a:srgbClr val="B5C5DD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850690" cy="831358"/>
              <a:chOff x="0" y="0"/>
              <a:chExt cx="1958394" cy="19138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5839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58394" h="1913890">
                    <a:moveTo>
                      <a:pt x="0" y="0"/>
                    </a:moveTo>
                    <a:lnTo>
                      <a:pt x="1958394" y="0"/>
                    </a:lnTo>
                    <a:lnTo>
                      <a:pt x="19583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D3DEE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300779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0779" y="1083548"/>
              <a:ext cx="2136275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Tipps und Tricks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03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05234" y="2910307"/>
              <a:ext cx="2129121" cy="1433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Wischen, Sticker, Lasso, Mikro(?), Link, Karteikarten, Mail an Goodnotes, Backup, </a:t>
              </a:r>
              <a:r>
                <a:rPr lang="en-US" sz="1100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Splitscreen</a:t>
              </a: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. 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6671724" y="0"/>
            <a:ext cx="610819" cy="2926080"/>
          </a:xfrm>
          <a:custGeom>
            <a:avLst/>
            <a:gdLst/>
            <a:ahLst/>
            <a:cxnLst/>
            <a:rect l="l" t="t" r="r" b="b"/>
            <a:pathLst>
              <a:path w="610819" h="2926080">
                <a:moveTo>
                  <a:pt x="0" y="0"/>
                </a:moveTo>
                <a:lnTo>
                  <a:pt x="610819" y="0"/>
                </a:lnTo>
                <a:lnTo>
                  <a:pt x="61081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-239706" y="3803484"/>
            <a:ext cx="1269425" cy="1283426"/>
          </a:xfrm>
          <a:custGeom>
            <a:avLst/>
            <a:gdLst/>
            <a:ahLst/>
            <a:cxnLst/>
            <a:rect l="l" t="t" r="r" b="b"/>
            <a:pathLst>
              <a:path w="1269425" h="1283426">
                <a:moveTo>
                  <a:pt x="0" y="0"/>
                </a:moveTo>
                <a:lnTo>
                  <a:pt x="1269425" y="0"/>
                </a:lnTo>
                <a:lnTo>
                  <a:pt x="1269425" y="1283426"/>
                </a:lnTo>
                <a:lnTo>
                  <a:pt x="0" y="12834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8720818" y="2376618"/>
            <a:ext cx="2832694" cy="1596609"/>
          </a:xfrm>
          <a:custGeom>
            <a:avLst/>
            <a:gdLst/>
            <a:ahLst/>
            <a:cxnLst/>
            <a:rect l="l" t="t" r="r" b="b"/>
            <a:pathLst>
              <a:path w="2832694" h="1596609">
                <a:moveTo>
                  <a:pt x="0" y="0"/>
                </a:moveTo>
                <a:lnTo>
                  <a:pt x="2832694" y="0"/>
                </a:lnTo>
                <a:lnTo>
                  <a:pt x="2832694" y="1596609"/>
                </a:lnTo>
                <a:lnTo>
                  <a:pt x="0" y="15966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5" name="Grafik 4" descr="Ein Bild, das Text, Software, Betriebssystem, Computersymbol enthält.&#10;&#10;KI-generierte Inhalte können fehlerhaft sein.">
            <a:extLst>
              <a:ext uri="{FF2B5EF4-FFF2-40B4-BE49-F238E27FC236}">
                <a16:creationId xmlns:a16="http://schemas.microsoft.com/office/drawing/2014/main" id="{2EA9C9E1-34DF-2048-BFAE-36D2679194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51" y="2570945"/>
            <a:ext cx="4811486" cy="3562453"/>
          </a:xfrm>
          <a:prstGeom prst="rect">
            <a:avLst/>
          </a:prstGeom>
        </p:spPr>
      </p:pic>
      <p:sp>
        <p:nvSpPr>
          <p:cNvPr id="6" name="Freeform 22">
            <a:extLst>
              <a:ext uri="{FF2B5EF4-FFF2-40B4-BE49-F238E27FC236}">
                <a16:creationId xmlns:a16="http://schemas.microsoft.com/office/drawing/2014/main" id="{CF5CC954-536B-8705-1280-E2248B98234A}"/>
              </a:ext>
            </a:extLst>
          </p:cNvPr>
          <p:cNvSpPr/>
          <p:nvPr/>
        </p:nvSpPr>
        <p:spPr>
          <a:xfrm>
            <a:off x="2547449" y="6403170"/>
            <a:ext cx="283028" cy="283028"/>
          </a:xfrm>
          <a:custGeom>
            <a:avLst/>
            <a:gdLst/>
            <a:ahLst/>
            <a:cxnLst/>
            <a:rect l="l" t="t" r="r" b="b"/>
            <a:pathLst>
              <a:path w="330200" h="330200">
                <a:moveTo>
                  <a:pt x="0" y="0"/>
                </a:moveTo>
                <a:lnTo>
                  <a:pt x="0" y="330200"/>
                </a:lnTo>
                <a:lnTo>
                  <a:pt x="330200" y="330200"/>
                </a:lnTo>
                <a:lnTo>
                  <a:pt x="33020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9438" cy="3455945"/>
            <a:chOff x="0" y="0"/>
            <a:chExt cx="2745918" cy="460792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45918" cy="4607926"/>
              <a:chOff x="0" y="0"/>
              <a:chExt cx="1838819" cy="30857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085723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085723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085723"/>
                    </a:lnTo>
                    <a:lnTo>
                      <a:pt x="0" y="3085723"/>
                    </a:lnTo>
                    <a:close/>
                  </a:path>
                </a:pathLst>
              </a:custGeom>
              <a:solidFill>
                <a:srgbClr val="F4AB6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31358" cy="831358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C798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11091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1091" y="1083548"/>
              <a:ext cx="2129092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Alternativen und Abschluss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04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5547" y="2910307"/>
              <a:ext cx="2129121" cy="557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Alternative Apps, Rallye, Fragen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2128092" y="967112"/>
            <a:ext cx="1521720" cy="1521720"/>
          </a:xfrm>
          <a:custGeom>
            <a:avLst/>
            <a:gdLst/>
            <a:ahLst/>
            <a:cxnLst/>
            <a:rect l="l" t="t" r="r" b="b"/>
            <a:pathLst>
              <a:path w="1521720" h="1521720">
                <a:moveTo>
                  <a:pt x="0" y="0"/>
                </a:moveTo>
                <a:lnTo>
                  <a:pt x="1521719" y="0"/>
                </a:lnTo>
                <a:lnTo>
                  <a:pt x="1521719" y="1521720"/>
                </a:lnTo>
                <a:lnTo>
                  <a:pt x="0" y="1521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2318273" y="3455945"/>
            <a:ext cx="1141358" cy="1141358"/>
          </a:xfrm>
          <a:custGeom>
            <a:avLst/>
            <a:gdLst/>
            <a:ahLst/>
            <a:cxnLst/>
            <a:rect l="l" t="t" r="r" b="b"/>
            <a:pathLst>
              <a:path w="1141358" h="1141358">
                <a:moveTo>
                  <a:pt x="0" y="0"/>
                </a:moveTo>
                <a:lnTo>
                  <a:pt x="1141357" y="0"/>
                </a:lnTo>
                <a:lnTo>
                  <a:pt x="1141357" y="1141357"/>
                </a:lnTo>
                <a:lnTo>
                  <a:pt x="0" y="1141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2318273" y="5568852"/>
            <a:ext cx="1101743" cy="1101743"/>
          </a:xfrm>
          <a:custGeom>
            <a:avLst/>
            <a:gdLst/>
            <a:ahLst/>
            <a:cxnLst/>
            <a:rect l="l" t="t" r="r" b="b"/>
            <a:pathLst>
              <a:path w="1101743" h="1101743">
                <a:moveTo>
                  <a:pt x="0" y="0"/>
                </a:moveTo>
                <a:lnTo>
                  <a:pt x="1101743" y="0"/>
                </a:lnTo>
                <a:lnTo>
                  <a:pt x="1101743" y="1101744"/>
                </a:lnTo>
                <a:lnTo>
                  <a:pt x="0" y="11017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8601419" y="0"/>
            <a:ext cx="1152181" cy="1347580"/>
          </a:xfrm>
          <a:custGeom>
            <a:avLst/>
            <a:gdLst/>
            <a:ahLst/>
            <a:cxnLst/>
            <a:rect l="l" t="t" r="r" b="b"/>
            <a:pathLst>
              <a:path w="1152181" h="1347580">
                <a:moveTo>
                  <a:pt x="0" y="0"/>
                </a:moveTo>
                <a:lnTo>
                  <a:pt x="1152181" y="0"/>
                </a:lnTo>
                <a:lnTo>
                  <a:pt x="1152181" y="1347580"/>
                </a:lnTo>
                <a:lnTo>
                  <a:pt x="0" y="1347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-449840" y="6731377"/>
            <a:ext cx="899680" cy="859195"/>
          </a:xfrm>
          <a:custGeom>
            <a:avLst/>
            <a:gdLst/>
            <a:ahLst/>
            <a:cxnLst/>
            <a:rect l="l" t="t" r="r" b="b"/>
            <a:pathLst>
              <a:path w="899680" h="859195">
                <a:moveTo>
                  <a:pt x="0" y="0"/>
                </a:moveTo>
                <a:lnTo>
                  <a:pt x="899680" y="0"/>
                </a:lnTo>
                <a:lnTo>
                  <a:pt x="899680" y="859195"/>
                </a:lnTo>
                <a:lnTo>
                  <a:pt x="0" y="859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233380" y="3503286"/>
            <a:ext cx="1234433" cy="1094017"/>
          </a:xfrm>
          <a:custGeom>
            <a:avLst/>
            <a:gdLst/>
            <a:ahLst/>
            <a:cxnLst/>
            <a:rect l="l" t="t" r="r" b="b"/>
            <a:pathLst>
              <a:path w="1234433" h="1094017">
                <a:moveTo>
                  <a:pt x="0" y="0"/>
                </a:moveTo>
                <a:lnTo>
                  <a:pt x="1234434" y="0"/>
                </a:lnTo>
                <a:lnTo>
                  <a:pt x="1234434" y="1094016"/>
                </a:lnTo>
                <a:lnTo>
                  <a:pt x="0" y="1094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TextBox 17"/>
          <p:cNvSpPr txBox="1"/>
          <p:nvPr/>
        </p:nvSpPr>
        <p:spPr>
          <a:xfrm>
            <a:off x="2128092" y="106948"/>
            <a:ext cx="3639682" cy="611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Alternativen: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04537" y="1522550"/>
            <a:ext cx="1720162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Notability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18466" y="3821201"/>
            <a:ext cx="2690757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Apple Notizen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47933" y="5934255"/>
            <a:ext cx="1694189" cy="37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Freeform</a:t>
            </a:r>
          </a:p>
        </p:txBody>
      </p:sp>
      <p:sp>
        <p:nvSpPr>
          <p:cNvPr id="21" name="TextBox 21"/>
          <p:cNvSpPr txBox="1"/>
          <p:nvPr/>
        </p:nvSpPr>
        <p:spPr>
          <a:xfrm rot="-2828706">
            <a:off x="6882297" y="3569620"/>
            <a:ext cx="2947984" cy="484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2"/>
              </a:lnSpc>
            </a:pPr>
            <a:r>
              <a:rPr lang="en-US" sz="3969" dirty="0">
                <a:solidFill>
                  <a:srgbClr val="FFFAEF"/>
                </a:solidFill>
                <a:latin typeface="CS Gordon Serif"/>
                <a:ea typeface="CS Gordon Serif"/>
                <a:cs typeface="CS Gordon Serif"/>
                <a:sym typeface="CS Gordon Serif"/>
              </a:rPr>
              <a:t>RALLEY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4D9EB3D-34B5-C767-C4C9-5C7C7F625923}"/>
              </a:ext>
            </a:extLst>
          </p:cNvPr>
          <p:cNvSpPr txBox="1"/>
          <p:nvPr/>
        </p:nvSpPr>
        <p:spPr>
          <a:xfrm rot="18664841">
            <a:off x="7230944" y="3865628"/>
            <a:ext cx="2690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hlinkClick r:id="rId11"/>
              </a:rPr>
              <a:t>https://kurzlinks.de/4zyx</a:t>
            </a:r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11C0260-292E-E894-93C3-BF5EDF097461}"/>
              </a:ext>
            </a:extLst>
          </p:cNvPr>
          <p:cNvSpPr txBox="1"/>
          <p:nvPr/>
        </p:nvSpPr>
        <p:spPr>
          <a:xfrm rot="18672679">
            <a:off x="7779555" y="4084700"/>
            <a:ext cx="204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Pw</a:t>
            </a:r>
            <a:r>
              <a:rPr lang="de-DE" dirty="0"/>
              <a:t>: Goodnotes123-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4553" y="1357120"/>
            <a:ext cx="3914485" cy="3914485"/>
          </a:xfrm>
          <a:custGeom>
            <a:avLst/>
            <a:gdLst/>
            <a:ahLst/>
            <a:cxnLst/>
            <a:rect l="l" t="t" r="r" b="b"/>
            <a:pathLst>
              <a:path w="3914485" h="3914485">
                <a:moveTo>
                  <a:pt x="0" y="0"/>
                </a:moveTo>
                <a:lnTo>
                  <a:pt x="3914485" y="0"/>
                </a:lnTo>
                <a:lnTo>
                  <a:pt x="3914485" y="3914485"/>
                </a:lnTo>
                <a:lnTo>
                  <a:pt x="0" y="3914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4876800" y="1700358"/>
            <a:ext cx="3914485" cy="3914485"/>
          </a:xfrm>
          <a:custGeom>
            <a:avLst/>
            <a:gdLst/>
            <a:ahLst/>
            <a:cxnLst/>
            <a:rect l="l" t="t" r="r" b="b"/>
            <a:pathLst>
              <a:path w="3914485" h="3914485">
                <a:moveTo>
                  <a:pt x="0" y="0"/>
                </a:moveTo>
                <a:lnTo>
                  <a:pt x="3914485" y="0"/>
                </a:lnTo>
                <a:lnTo>
                  <a:pt x="3914485" y="3914484"/>
                </a:lnTo>
                <a:lnTo>
                  <a:pt x="0" y="39144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2456" y="817855"/>
            <a:ext cx="297798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2F391D"/>
                </a:solidFill>
                <a:latin typeface="Code Pro Bold"/>
                <a:ea typeface="Code Pro Bold"/>
                <a:cs typeface="Code Pro Bold"/>
                <a:sym typeface="Code Pro Bold"/>
              </a:rPr>
              <a:t>GOODNOTES</a:t>
            </a:r>
          </a:p>
        </p:txBody>
      </p:sp>
      <p:sp>
        <p:nvSpPr>
          <p:cNvPr id="3" name="Freeform 3"/>
          <p:cNvSpPr/>
          <p:nvPr/>
        </p:nvSpPr>
        <p:spPr>
          <a:xfrm>
            <a:off x="8411161" y="563303"/>
            <a:ext cx="678747" cy="679983"/>
          </a:xfrm>
          <a:custGeom>
            <a:avLst/>
            <a:gdLst/>
            <a:ahLst/>
            <a:cxnLst/>
            <a:rect l="l" t="t" r="r" b="b"/>
            <a:pathLst>
              <a:path w="678747" h="679983">
                <a:moveTo>
                  <a:pt x="0" y="0"/>
                </a:moveTo>
                <a:lnTo>
                  <a:pt x="678747" y="0"/>
                </a:lnTo>
                <a:lnTo>
                  <a:pt x="678747" y="679983"/>
                </a:lnTo>
                <a:lnTo>
                  <a:pt x="0" y="679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-163391" y="6583680"/>
            <a:ext cx="734190" cy="731520"/>
          </a:xfrm>
          <a:custGeom>
            <a:avLst/>
            <a:gdLst/>
            <a:ahLst/>
            <a:cxnLst/>
            <a:rect l="l" t="t" r="r" b="b"/>
            <a:pathLst>
              <a:path w="734190" h="731520">
                <a:moveTo>
                  <a:pt x="0" y="0"/>
                </a:moveTo>
                <a:lnTo>
                  <a:pt x="734190" y="0"/>
                </a:lnTo>
                <a:lnTo>
                  <a:pt x="73419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2640315" cy="1384660"/>
          </a:xfrm>
          <a:custGeom>
            <a:avLst/>
            <a:gdLst/>
            <a:ahLst/>
            <a:cxnLst/>
            <a:rect l="l" t="t" r="r" b="b"/>
            <a:pathLst>
              <a:path w="2640315" h="1384660">
                <a:moveTo>
                  <a:pt x="0" y="0"/>
                </a:moveTo>
                <a:lnTo>
                  <a:pt x="2640315" y="0"/>
                </a:lnTo>
                <a:lnTo>
                  <a:pt x="2640315" y="1384660"/>
                </a:lnTo>
                <a:lnTo>
                  <a:pt x="0" y="1384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4682531" y="828579"/>
            <a:ext cx="1005161" cy="2070556"/>
          </a:xfrm>
          <a:custGeom>
            <a:avLst/>
            <a:gdLst/>
            <a:ahLst/>
            <a:cxnLst/>
            <a:rect l="l" t="t" r="r" b="b"/>
            <a:pathLst>
              <a:path w="1005161" h="2070556">
                <a:moveTo>
                  <a:pt x="0" y="0"/>
                </a:moveTo>
                <a:lnTo>
                  <a:pt x="1005161" y="0"/>
                </a:lnTo>
                <a:lnTo>
                  <a:pt x="1005161" y="2070556"/>
                </a:lnTo>
                <a:lnTo>
                  <a:pt x="0" y="2070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503563" y="3127735"/>
            <a:ext cx="2059438" cy="3455945"/>
            <a:chOff x="0" y="0"/>
            <a:chExt cx="2745918" cy="460792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745918" cy="4607926"/>
              <a:chOff x="0" y="0"/>
              <a:chExt cx="1838819" cy="308572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838819" cy="3085723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085723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085723"/>
                    </a:lnTo>
                    <a:lnTo>
                      <a:pt x="0" y="3085723"/>
                    </a:lnTo>
                    <a:close/>
                  </a:path>
                </a:pathLst>
              </a:custGeom>
              <a:solidFill>
                <a:srgbClr val="E8CE5C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831358" cy="831358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AE276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" name="AutoShape 12"/>
            <p:cNvSpPr/>
            <p:nvPr/>
          </p:nvSpPr>
          <p:spPr>
            <a:xfrm>
              <a:off x="303943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8399" y="1074023"/>
              <a:ext cx="2129121" cy="821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9"/>
                </a:lnSpc>
              </a:pPr>
              <a:r>
                <a:rPr lang="en-US" sz="1599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Was kann Goodnotes?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5659"/>
              <a:ext cx="850690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01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08399" y="2910307"/>
              <a:ext cx="2432908" cy="114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Grundfunktionen:</a:t>
              </a:r>
            </a:p>
            <a:p>
              <a:pPr marL="237491" lvl="1" indent="-118745" algn="l">
                <a:lnSpc>
                  <a:spcPts val="1760"/>
                </a:lnSpc>
                <a:buFont typeface="Arial"/>
                <a:buChar char="•"/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Notizbücher anlegen</a:t>
              </a:r>
            </a:p>
            <a:p>
              <a:pPr marL="237491" lvl="1" indent="-118745" algn="l">
                <a:lnSpc>
                  <a:spcPts val="1760"/>
                </a:lnSpc>
                <a:buFont typeface="Arial"/>
                <a:buChar char="•"/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Ordnerstruktur</a:t>
              </a:r>
            </a:p>
            <a:p>
              <a:pPr marL="237491" lvl="1" indent="-118745" algn="l">
                <a:lnSpc>
                  <a:spcPts val="1760"/>
                </a:lnSpc>
                <a:buFont typeface="Arial"/>
                <a:buChar char="•"/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Werkzeugleiste</a:t>
              </a:r>
            </a:p>
            <a:p>
              <a:pPr marL="237491" lvl="1" indent="-118745" algn="l">
                <a:lnSpc>
                  <a:spcPts val="1760"/>
                </a:lnSpc>
                <a:buFont typeface="Arial"/>
                <a:buChar char="•"/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Im-/Export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30993" y="3127735"/>
            <a:ext cx="2059438" cy="3455945"/>
            <a:chOff x="0" y="0"/>
            <a:chExt cx="2745918" cy="4607926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45918" cy="4607926"/>
              <a:chOff x="0" y="0"/>
              <a:chExt cx="1838819" cy="308572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838819" cy="3085723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085723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085723"/>
                    </a:lnTo>
                    <a:lnTo>
                      <a:pt x="0" y="3085723"/>
                    </a:lnTo>
                    <a:close/>
                  </a:path>
                </a:pathLst>
              </a:custGeom>
              <a:solidFill>
                <a:srgbClr val="B3CB84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831358" cy="831358"/>
              <a:chOff x="0" y="0"/>
              <a:chExt cx="1913890" cy="191389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C4DB98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306707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06707" y="1083548"/>
              <a:ext cx="2131660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Wie nutze ich Goodnotes?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02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11162" y="2910307"/>
              <a:ext cx="2129121" cy="114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Unterrichtsmaterial in Goodnotes importieren und bearbeiten.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959528" y="3127735"/>
            <a:ext cx="2059438" cy="3675020"/>
            <a:chOff x="0" y="0"/>
            <a:chExt cx="2745918" cy="4900026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745918" cy="4900026"/>
              <a:chOff x="0" y="0"/>
              <a:chExt cx="1838819" cy="328133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838819" cy="328133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8133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81330"/>
                    </a:lnTo>
                    <a:lnTo>
                      <a:pt x="0" y="3281330"/>
                    </a:lnTo>
                    <a:close/>
                  </a:path>
                </a:pathLst>
              </a:custGeom>
              <a:solidFill>
                <a:srgbClr val="B5C5DD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0" y="0"/>
              <a:ext cx="850690" cy="831358"/>
              <a:chOff x="0" y="0"/>
              <a:chExt cx="1958394" cy="191389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95839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58394" h="1913890">
                    <a:moveTo>
                      <a:pt x="0" y="0"/>
                    </a:moveTo>
                    <a:lnTo>
                      <a:pt x="1958394" y="0"/>
                    </a:lnTo>
                    <a:lnTo>
                      <a:pt x="19583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D3DEE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0" name="AutoShape 30"/>
            <p:cNvSpPr/>
            <p:nvPr/>
          </p:nvSpPr>
          <p:spPr>
            <a:xfrm>
              <a:off x="300779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300779" y="1083548"/>
              <a:ext cx="2136275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Tipps und Tricks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03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05234" y="2910307"/>
              <a:ext cx="2129121" cy="1433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Wischen, Sticker, Lasso, Mikro(?), Karteikarten, Mail an Goodnotes, Backup, Splitscreen.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190599" y="3127735"/>
            <a:ext cx="2059438" cy="3455945"/>
            <a:chOff x="0" y="0"/>
            <a:chExt cx="2745918" cy="4607926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2745918" cy="4607926"/>
              <a:chOff x="0" y="0"/>
              <a:chExt cx="1838819" cy="308572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838819" cy="3085723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085723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085723"/>
                    </a:lnTo>
                    <a:lnTo>
                      <a:pt x="0" y="3085723"/>
                    </a:lnTo>
                    <a:close/>
                  </a:path>
                </a:pathLst>
              </a:custGeom>
              <a:solidFill>
                <a:srgbClr val="F4AB6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0"/>
              <a:ext cx="831358" cy="831358"/>
              <a:chOff x="0" y="0"/>
              <a:chExt cx="1913890" cy="191389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C798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9" name="AutoShape 39"/>
            <p:cNvSpPr/>
            <p:nvPr/>
          </p:nvSpPr>
          <p:spPr>
            <a:xfrm>
              <a:off x="311091" y="264267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311091" y="1083548"/>
              <a:ext cx="2129092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Alternativen und Abschluss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04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15547" y="2910307"/>
              <a:ext cx="2129121" cy="557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Alternative Apps, Rallye, Fragen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-163391" y="1863857"/>
            <a:ext cx="1025522" cy="898613"/>
          </a:xfrm>
          <a:custGeom>
            <a:avLst/>
            <a:gdLst/>
            <a:ahLst/>
            <a:cxnLst/>
            <a:rect l="l" t="t" r="r" b="b"/>
            <a:pathLst>
              <a:path w="1025522" h="898613">
                <a:moveTo>
                  <a:pt x="0" y="0"/>
                </a:moveTo>
                <a:lnTo>
                  <a:pt x="1025522" y="0"/>
                </a:lnTo>
                <a:lnTo>
                  <a:pt x="1025522" y="898614"/>
                </a:lnTo>
                <a:lnTo>
                  <a:pt x="0" y="8986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4" name="TextBox 44"/>
          <p:cNvSpPr txBox="1"/>
          <p:nvPr/>
        </p:nvSpPr>
        <p:spPr>
          <a:xfrm>
            <a:off x="5842456" y="1659857"/>
            <a:ext cx="3247452" cy="1348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2"/>
              </a:lnSpc>
            </a:pPr>
            <a:r>
              <a:rPr lang="en-US" sz="2176">
                <a:solidFill>
                  <a:srgbClr val="2F391D"/>
                </a:solidFill>
                <a:latin typeface="Code Pro"/>
                <a:ea typeface="Code Pro"/>
                <a:cs typeface="Code Pro"/>
                <a:sym typeface="Code Pro"/>
              </a:rPr>
              <a:t>Digitales Notizbuch für handschriftliche Notizen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203884" cy="3951202"/>
            <a:chOff x="0" y="0"/>
            <a:chExt cx="2938512" cy="526826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8512" cy="5268269"/>
              <a:chOff x="0" y="0"/>
              <a:chExt cx="1838819" cy="32967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29670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9670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96700"/>
                    </a:lnTo>
                    <a:lnTo>
                      <a:pt x="0" y="3296700"/>
                    </a:lnTo>
                    <a:close/>
                  </a:path>
                </a:pathLst>
              </a:custGeom>
              <a:solidFill>
                <a:srgbClr val="E8CE5C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89669" cy="889669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AE276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25261" y="2820342"/>
              <a:ext cx="2283222" cy="0"/>
            </a:xfrm>
            <a:prstGeom prst="line">
              <a:avLst/>
            </a:prstGeom>
            <a:ln w="1536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0029" y="1154030"/>
              <a:ext cx="2278454" cy="874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9"/>
                </a:lnSpc>
              </a:pPr>
              <a:r>
                <a:rPr lang="en-US" sz="1712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Was kann Goodnotes?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9216"/>
              <a:ext cx="910356" cy="52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spcBef>
                  <a:spcPct val="0"/>
                </a:spcBef>
              </a:pPr>
              <a:r>
                <a:rPr lang="en-US" sz="2342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0029" y="3117771"/>
              <a:ext cx="2603549" cy="155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83"/>
                </a:lnSpc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Grundfunktionen: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Notizbücher anlegen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Ordnerstruktur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Werkzeugleiste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Im-/Export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40238" y="0"/>
            <a:ext cx="5060265" cy="7315200"/>
            <a:chOff x="0" y="0"/>
            <a:chExt cx="6747019" cy="9753600"/>
          </a:xfrm>
        </p:grpSpPr>
        <p:sp>
          <p:nvSpPr>
            <p:cNvPr id="12" name="Freeform 12"/>
            <p:cNvSpPr/>
            <p:nvPr/>
          </p:nvSpPr>
          <p:spPr>
            <a:xfrm>
              <a:off x="397" y="0"/>
              <a:ext cx="6746622" cy="9753600"/>
            </a:xfrm>
            <a:custGeom>
              <a:avLst/>
              <a:gdLst/>
              <a:ahLst/>
              <a:cxnLst/>
              <a:rect l="l" t="t" r="r" b="b"/>
              <a:pathLst>
                <a:path w="6746622" h="9753600">
                  <a:moveTo>
                    <a:pt x="0" y="0"/>
                  </a:moveTo>
                  <a:lnTo>
                    <a:pt x="6746621" y="0"/>
                  </a:lnTo>
                  <a:lnTo>
                    <a:pt x="6746621" y="9753600"/>
                  </a:lnTo>
                  <a:lnTo>
                    <a:pt x="0" y="975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2121721"/>
              <a:ext cx="6746622" cy="3342783"/>
              <a:chOff x="0" y="0"/>
              <a:chExt cx="5613400" cy="2781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613400" cy="2781300"/>
              </a:xfrm>
              <a:custGeom>
                <a:avLst/>
                <a:gdLst/>
                <a:ahLst/>
                <a:cxnLst/>
                <a:rect l="l" t="t" r="r" b="b"/>
                <a:pathLst>
                  <a:path w="5613400" h="2781300">
                    <a:moveTo>
                      <a:pt x="0" y="0"/>
                    </a:moveTo>
                    <a:lnTo>
                      <a:pt x="0" y="2781300"/>
                    </a:lnTo>
                    <a:lnTo>
                      <a:pt x="5613400" y="2781300"/>
                    </a:lnTo>
                    <a:lnTo>
                      <a:pt x="561340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8040" b="-18032"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51849" y="680856"/>
              <a:ext cx="5643717" cy="105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90"/>
                </a:lnSpc>
              </a:pPr>
              <a:r>
                <a:rPr lang="en-US" sz="4707" spc="141" dirty="0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W</a:t>
              </a:r>
              <a:r>
                <a:rPr lang="de-DE" sz="4707" spc="141" dirty="0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as kann Goodnotes</a:t>
              </a:r>
              <a:r>
                <a:rPr lang="en-US" sz="4707" spc="141" dirty="0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?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16328" y="6892512"/>
              <a:ext cx="5972943" cy="1576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344"/>
                </a:lnSpc>
              </a:pPr>
              <a:r>
                <a:rPr lang="en-US" sz="1755" spc="98">
                  <a:solidFill>
                    <a:srgbClr val="000000"/>
                  </a:solidFill>
                  <a:latin typeface="Pompiere"/>
                  <a:ea typeface="Pompiere"/>
                  <a:cs typeface="Pompiere"/>
                  <a:sym typeface="Pompiere"/>
                </a:rPr>
                <a:t>Mitschriften oder Notizen organisieren, Planer erstellen, PDF oder PPT beschriften. </a:t>
              </a:r>
            </a:p>
            <a:p>
              <a:pPr algn="just" rtl="1">
                <a:lnSpc>
                  <a:spcPts val="2344"/>
                </a:lnSpc>
              </a:pPr>
              <a:endParaRPr lang="en-US" sz="1755" spc="98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endParaRPr>
            </a:p>
            <a:p>
              <a:pPr algn="l">
                <a:lnSpc>
                  <a:spcPts val="2344"/>
                </a:lnSpc>
              </a:pPr>
              <a:r>
                <a:rPr lang="en-US" sz="1755" spc="70">
                  <a:solidFill>
                    <a:srgbClr val="000000"/>
                  </a:solidFill>
                  <a:latin typeface="Pompiere"/>
                  <a:ea typeface="Pompiere"/>
                  <a:cs typeface="Pompiere"/>
                  <a:sym typeface="Pompiere"/>
                </a:rPr>
                <a:t>Goodnotes macht das Ipad zum Notizblock +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16328" y="5931347"/>
              <a:ext cx="5422559" cy="475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6"/>
                </a:lnSpc>
              </a:pPr>
              <a:r>
                <a:rPr lang="en-US" sz="2104" i="1" spc="63">
                  <a:solidFill>
                    <a:srgbClr val="000000"/>
                  </a:solidFill>
                  <a:latin typeface="League Gothic Italics"/>
                  <a:ea typeface="League Gothic Italics"/>
                  <a:cs typeface="League Gothic Italics"/>
                  <a:sym typeface="League Gothic Italics"/>
                </a:rPr>
                <a:t>Digitale Notizbücher und Dokumentenmanagement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8519640" y="0"/>
            <a:ext cx="1233960" cy="1559508"/>
          </a:xfrm>
          <a:custGeom>
            <a:avLst/>
            <a:gdLst/>
            <a:ahLst/>
            <a:cxnLst/>
            <a:rect l="l" t="t" r="r" b="b"/>
            <a:pathLst>
              <a:path w="1233960" h="1559508">
                <a:moveTo>
                  <a:pt x="0" y="0"/>
                </a:moveTo>
                <a:lnTo>
                  <a:pt x="1233960" y="0"/>
                </a:lnTo>
                <a:lnTo>
                  <a:pt x="1233960" y="1559508"/>
                </a:lnTo>
                <a:lnTo>
                  <a:pt x="0" y="1559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9" name="Freeform 19"/>
          <p:cNvSpPr/>
          <p:nvPr/>
        </p:nvSpPr>
        <p:spPr>
          <a:xfrm>
            <a:off x="2103065" y="6398287"/>
            <a:ext cx="1274347" cy="1244081"/>
          </a:xfrm>
          <a:custGeom>
            <a:avLst/>
            <a:gdLst/>
            <a:ahLst/>
            <a:cxnLst/>
            <a:rect l="l" t="t" r="r" b="b"/>
            <a:pathLst>
              <a:path w="1274347" h="1244081">
                <a:moveTo>
                  <a:pt x="0" y="0"/>
                </a:moveTo>
                <a:lnTo>
                  <a:pt x="1274347" y="0"/>
                </a:lnTo>
                <a:lnTo>
                  <a:pt x="1274347" y="1244080"/>
                </a:lnTo>
                <a:lnTo>
                  <a:pt x="0" y="1244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203884" cy="4475077"/>
            <a:chOff x="0" y="0"/>
            <a:chExt cx="2938512" cy="596676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8512" cy="5966769"/>
              <a:chOff x="0" y="0"/>
              <a:chExt cx="1838819" cy="373379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733798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733798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733798"/>
                    </a:lnTo>
                    <a:lnTo>
                      <a:pt x="0" y="3733798"/>
                    </a:lnTo>
                    <a:close/>
                  </a:path>
                </a:pathLst>
              </a:custGeom>
              <a:solidFill>
                <a:srgbClr val="E8CE5C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89669" cy="889669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AE276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25261" y="2820342"/>
              <a:ext cx="2283222" cy="0"/>
            </a:xfrm>
            <a:prstGeom prst="line">
              <a:avLst/>
            </a:prstGeom>
            <a:ln w="1536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0029" y="1154030"/>
              <a:ext cx="2278454" cy="874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9"/>
                </a:lnSpc>
              </a:pPr>
              <a:r>
                <a:rPr lang="en-US" sz="1712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Was kann Goodnotes?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9216"/>
              <a:ext cx="910356" cy="52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spcBef>
                  <a:spcPct val="0"/>
                </a:spcBef>
              </a:pPr>
              <a:r>
                <a:rPr lang="en-US" sz="2342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0029" y="3117771"/>
              <a:ext cx="2603549" cy="2253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83"/>
                </a:lnSpc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Grundfunktionen:</a:t>
              </a:r>
            </a:p>
            <a:p>
              <a:pPr marL="362095" lvl="1" indent="-181048" algn="l">
                <a:lnSpc>
                  <a:spcPts val="2683"/>
                </a:lnSpc>
                <a:buFont typeface="Arial"/>
                <a:buChar char="•"/>
              </a:pPr>
              <a:r>
                <a:rPr lang="en-US" sz="1677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Notizbücher anlegen</a:t>
              </a:r>
            </a:p>
            <a:p>
              <a:pPr marL="362095" lvl="1" indent="-181048" algn="l">
                <a:lnSpc>
                  <a:spcPts val="2683"/>
                </a:lnSpc>
                <a:buFont typeface="Arial"/>
                <a:buChar char="•"/>
              </a:pPr>
              <a:r>
                <a:rPr lang="en-US" sz="1677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Ordnerstruktur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Werkzeugleiste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Im-/Export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5642789" y="1099027"/>
            <a:ext cx="4110811" cy="3028104"/>
          </a:xfrm>
          <a:custGeom>
            <a:avLst/>
            <a:gdLst/>
            <a:ahLst/>
            <a:cxnLst/>
            <a:rect l="l" t="t" r="r" b="b"/>
            <a:pathLst>
              <a:path w="4110811" h="3028104">
                <a:moveTo>
                  <a:pt x="0" y="0"/>
                </a:moveTo>
                <a:lnTo>
                  <a:pt x="4110811" y="0"/>
                </a:lnTo>
                <a:lnTo>
                  <a:pt x="4110811" y="3028104"/>
                </a:lnTo>
                <a:lnTo>
                  <a:pt x="0" y="3028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 flipH="1">
            <a:off x="4497662" y="1554379"/>
            <a:ext cx="1481080" cy="675743"/>
          </a:xfrm>
          <a:custGeom>
            <a:avLst/>
            <a:gdLst/>
            <a:ahLst/>
            <a:cxnLst/>
            <a:rect l="l" t="t" r="r" b="b"/>
            <a:pathLst>
              <a:path w="1481080" h="675743">
                <a:moveTo>
                  <a:pt x="1481080" y="0"/>
                </a:moveTo>
                <a:lnTo>
                  <a:pt x="0" y="0"/>
                </a:lnTo>
                <a:lnTo>
                  <a:pt x="0" y="675742"/>
                </a:lnTo>
                <a:lnTo>
                  <a:pt x="1481080" y="675742"/>
                </a:lnTo>
                <a:lnTo>
                  <a:pt x="14810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2754183" y="1247555"/>
            <a:ext cx="1602800" cy="2016289"/>
          </a:xfrm>
          <a:custGeom>
            <a:avLst/>
            <a:gdLst/>
            <a:ahLst/>
            <a:cxnLst/>
            <a:rect l="l" t="t" r="r" b="b"/>
            <a:pathLst>
              <a:path w="1602800" h="2016289">
                <a:moveTo>
                  <a:pt x="0" y="0"/>
                </a:moveTo>
                <a:lnTo>
                  <a:pt x="1602801" y="0"/>
                </a:lnTo>
                <a:lnTo>
                  <a:pt x="1602801" y="2016289"/>
                </a:lnTo>
                <a:lnTo>
                  <a:pt x="0" y="2016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37" r="-3191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5030908" y="3698339"/>
            <a:ext cx="1895667" cy="1402794"/>
          </a:xfrm>
          <a:custGeom>
            <a:avLst/>
            <a:gdLst/>
            <a:ahLst/>
            <a:cxnLst/>
            <a:rect l="l" t="t" r="r" b="b"/>
            <a:pathLst>
              <a:path w="1895667" h="1402794">
                <a:moveTo>
                  <a:pt x="0" y="0"/>
                </a:moveTo>
                <a:lnTo>
                  <a:pt x="1895668" y="0"/>
                </a:lnTo>
                <a:lnTo>
                  <a:pt x="1895668" y="1402794"/>
                </a:lnTo>
                <a:lnTo>
                  <a:pt x="0" y="1402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1064827" y="4540250"/>
            <a:ext cx="2490756" cy="2670417"/>
          </a:xfrm>
          <a:custGeom>
            <a:avLst/>
            <a:gdLst/>
            <a:ahLst/>
            <a:cxnLst/>
            <a:rect l="l" t="t" r="r" b="b"/>
            <a:pathLst>
              <a:path w="2490756" h="2670417">
                <a:moveTo>
                  <a:pt x="0" y="0"/>
                </a:moveTo>
                <a:lnTo>
                  <a:pt x="2490756" y="0"/>
                </a:lnTo>
                <a:lnTo>
                  <a:pt x="2490756" y="2670417"/>
                </a:lnTo>
                <a:lnTo>
                  <a:pt x="0" y="2670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2450696" y="4929681"/>
            <a:ext cx="1104887" cy="312131"/>
          </a:xfrm>
          <a:custGeom>
            <a:avLst/>
            <a:gdLst/>
            <a:ahLst/>
            <a:cxnLst/>
            <a:rect l="l" t="t" r="r" b="b"/>
            <a:pathLst>
              <a:path w="1104887" h="312131">
                <a:moveTo>
                  <a:pt x="0" y="0"/>
                </a:moveTo>
                <a:lnTo>
                  <a:pt x="1104887" y="0"/>
                </a:lnTo>
                <a:lnTo>
                  <a:pt x="1104887" y="312131"/>
                </a:lnTo>
                <a:lnTo>
                  <a:pt x="0" y="312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Freeform 17"/>
          <p:cNvSpPr/>
          <p:nvPr/>
        </p:nvSpPr>
        <p:spPr>
          <a:xfrm>
            <a:off x="8559708" y="4085423"/>
            <a:ext cx="1434689" cy="1881559"/>
          </a:xfrm>
          <a:custGeom>
            <a:avLst/>
            <a:gdLst/>
            <a:ahLst/>
            <a:cxnLst/>
            <a:rect l="l" t="t" r="r" b="b"/>
            <a:pathLst>
              <a:path w="1434689" h="1881559">
                <a:moveTo>
                  <a:pt x="0" y="0"/>
                </a:moveTo>
                <a:lnTo>
                  <a:pt x="1434688" y="0"/>
                </a:lnTo>
                <a:lnTo>
                  <a:pt x="1434688" y="1881559"/>
                </a:lnTo>
                <a:lnTo>
                  <a:pt x="0" y="18815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8" name="Freeform 18"/>
          <p:cNvSpPr/>
          <p:nvPr/>
        </p:nvSpPr>
        <p:spPr>
          <a:xfrm>
            <a:off x="4261221" y="6858033"/>
            <a:ext cx="1381568" cy="1627768"/>
          </a:xfrm>
          <a:custGeom>
            <a:avLst/>
            <a:gdLst/>
            <a:ahLst/>
            <a:cxnLst/>
            <a:rect l="l" t="t" r="r" b="b"/>
            <a:pathLst>
              <a:path w="1381568" h="1627768">
                <a:moveTo>
                  <a:pt x="0" y="0"/>
                </a:moveTo>
                <a:lnTo>
                  <a:pt x="1381568" y="0"/>
                </a:lnTo>
                <a:lnTo>
                  <a:pt x="1381568" y="1627768"/>
                </a:lnTo>
                <a:lnTo>
                  <a:pt x="0" y="162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9" name="Freeform 19"/>
          <p:cNvSpPr/>
          <p:nvPr/>
        </p:nvSpPr>
        <p:spPr>
          <a:xfrm>
            <a:off x="-307139" y="4490198"/>
            <a:ext cx="1038659" cy="878966"/>
          </a:xfrm>
          <a:custGeom>
            <a:avLst/>
            <a:gdLst/>
            <a:ahLst/>
            <a:cxnLst/>
            <a:rect l="l" t="t" r="r" b="b"/>
            <a:pathLst>
              <a:path w="1038659" h="878966">
                <a:moveTo>
                  <a:pt x="0" y="0"/>
                </a:moveTo>
                <a:lnTo>
                  <a:pt x="1038659" y="0"/>
                </a:lnTo>
                <a:lnTo>
                  <a:pt x="1038659" y="878966"/>
                </a:lnTo>
                <a:lnTo>
                  <a:pt x="0" y="8789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TextBox 20"/>
          <p:cNvSpPr txBox="1"/>
          <p:nvPr/>
        </p:nvSpPr>
        <p:spPr>
          <a:xfrm>
            <a:off x="2203884" y="-104775"/>
            <a:ext cx="7549716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Notizbücher anlegen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56984" y="5203712"/>
            <a:ext cx="2420016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Ordnerstrukur überlegen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20932" y="4720456"/>
            <a:ext cx="3117271" cy="16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n-US" sz="97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Name des Notizbuches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5100" y="872228"/>
            <a:ext cx="973106" cy="2282946"/>
          </a:xfrm>
          <a:custGeom>
            <a:avLst/>
            <a:gdLst/>
            <a:ahLst/>
            <a:cxnLst/>
            <a:rect l="l" t="t" r="r" b="b"/>
            <a:pathLst>
              <a:path w="973106" h="2282946">
                <a:moveTo>
                  <a:pt x="0" y="0"/>
                </a:moveTo>
                <a:lnTo>
                  <a:pt x="973106" y="0"/>
                </a:lnTo>
                <a:lnTo>
                  <a:pt x="973106" y="2282946"/>
                </a:lnTo>
                <a:lnTo>
                  <a:pt x="0" y="2282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2203884" cy="4027402"/>
            <a:chOff x="0" y="0"/>
            <a:chExt cx="2938512" cy="53698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938512" cy="5369869"/>
              <a:chOff x="0" y="0"/>
              <a:chExt cx="1838819" cy="336027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38819" cy="3360278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360278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360278"/>
                    </a:lnTo>
                    <a:lnTo>
                      <a:pt x="0" y="3360278"/>
                    </a:lnTo>
                    <a:close/>
                  </a:path>
                </a:pathLst>
              </a:custGeom>
              <a:solidFill>
                <a:srgbClr val="E8CE5C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889669" cy="889669"/>
              <a:chOff x="0" y="0"/>
              <a:chExt cx="1913890" cy="19138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AE276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" name="AutoShape 8"/>
            <p:cNvSpPr/>
            <p:nvPr/>
          </p:nvSpPr>
          <p:spPr>
            <a:xfrm>
              <a:off x="325261" y="2820342"/>
              <a:ext cx="2283222" cy="0"/>
            </a:xfrm>
            <a:prstGeom prst="line">
              <a:avLst/>
            </a:prstGeom>
            <a:ln w="1536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30029" y="1154030"/>
              <a:ext cx="2278454" cy="874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9"/>
                </a:lnSpc>
              </a:pPr>
              <a:r>
                <a:rPr lang="en-US" sz="1712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Was kann Goodnotes?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59216"/>
              <a:ext cx="910356" cy="52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spcBef>
                  <a:spcPct val="0"/>
                </a:spcBef>
              </a:pPr>
              <a:r>
                <a:rPr lang="en-US" sz="2342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30029" y="3117771"/>
              <a:ext cx="2603549" cy="1656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83"/>
                </a:lnSpc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Grundfunktionen: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Notizbücher anlegen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Ordnerstruktur</a:t>
              </a:r>
            </a:p>
            <a:p>
              <a:pPr marL="340506" lvl="1" indent="-170253" algn="l">
                <a:lnSpc>
                  <a:spcPts val="2523"/>
                </a:lnSpc>
                <a:buFont typeface="Arial"/>
                <a:buChar char="•"/>
              </a:pPr>
              <a:r>
                <a:rPr lang="en-US" sz="1577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Werkzeugleiste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Im-/Export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969916" y="563403"/>
            <a:ext cx="973106" cy="2282946"/>
          </a:xfrm>
          <a:custGeom>
            <a:avLst/>
            <a:gdLst/>
            <a:ahLst/>
            <a:cxnLst/>
            <a:rect l="l" t="t" r="r" b="b"/>
            <a:pathLst>
              <a:path w="973106" h="2282946">
                <a:moveTo>
                  <a:pt x="0" y="0"/>
                </a:moveTo>
                <a:lnTo>
                  <a:pt x="973106" y="0"/>
                </a:lnTo>
                <a:lnTo>
                  <a:pt x="973106" y="2282946"/>
                </a:lnTo>
                <a:lnTo>
                  <a:pt x="0" y="2282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3" name="Group 13"/>
          <p:cNvGrpSpPr/>
          <p:nvPr/>
        </p:nvGrpSpPr>
        <p:grpSpPr>
          <a:xfrm>
            <a:off x="2832694" y="179614"/>
            <a:ext cx="5396898" cy="6955971"/>
            <a:chOff x="0" y="0"/>
            <a:chExt cx="6500470" cy="92746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415314" cy="9274629"/>
            </a:xfrm>
            <a:custGeom>
              <a:avLst/>
              <a:gdLst/>
              <a:ahLst/>
              <a:cxnLst/>
              <a:rect l="l" t="t" r="r" b="b"/>
              <a:pathLst>
                <a:path w="6415314" h="9274629">
                  <a:moveTo>
                    <a:pt x="0" y="0"/>
                  </a:moveTo>
                  <a:lnTo>
                    <a:pt x="6415314" y="0"/>
                  </a:lnTo>
                  <a:lnTo>
                    <a:pt x="6415314" y="9274629"/>
                  </a:lnTo>
                  <a:lnTo>
                    <a:pt x="0" y="9274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85155" y="2526037"/>
              <a:ext cx="6415314" cy="986971"/>
              <a:chOff x="0" y="0"/>
              <a:chExt cx="5613400" cy="8636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613400" cy="863600"/>
              </a:xfrm>
              <a:custGeom>
                <a:avLst/>
                <a:gdLst/>
                <a:ahLst/>
                <a:cxnLst/>
                <a:rect l="l" t="t" r="r" b="b"/>
                <a:pathLst>
                  <a:path w="5613400" h="863600">
                    <a:moveTo>
                      <a:pt x="0" y="0"/>
                    </a:moveTo>
                    <a:lnTo>
                      <a:pt x="0" y="863600"/>
                    </a:lnTo>
                    <a:lnTo>
                      <a:pt x="5613400" y="863600"/>
                    </a:lnTo>
                    <a:lnTo>
                      <a:pt x="561340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3092" y="5678569"/>
              <a:ext cx="6415314" cy="986971"/>
              <a:chOff x="0" y="0"/>
              <a:chExt cx="5613400" cy="8636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613400" cy="863600"/>
              </a:xfrm>
              <a:custGeom>
                <a:avLst/>
                <a:gdLst/>
                <a:ahLst/>
                <a:cxnLst/>
                <a:rect l="l" t="t" r="r" b="b"/>
                <a:pathLst>
                  <a:path w="5613400" h="863600">
                    <a:moveTo>
                      <a:pt x="0" y="0"/>
                    </a:moveTo>
                    <a:lnTo>
                      <a:pt x="0" y="863600"/>
                    </a:lnTo>
                    <a:lnTo>
                      <a:pt x="5613400" y="863600"/>
                    </a:lnTo>
                    <a:lnTo>
                      <a:pt x="561340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980895" y="6219444"/>
              <a:ext cx="577291" cy="904109"/>
            </a:xfrm>
            <a:custGeom>
              <a:avLst/>
              <a:gdLst/>
              <a:ahLst/>
              <a:cxnLst/>
              <a:rect l="l" t="t" r="r" b="b"/>
              <a:pathLst>
                <a:path w="577291" h="904109">
                  <a:moveTo>
                    <a:pt x="0" y="0"/>
                  </a:moveTo>
                  <a:lnTo>
                    <a:pt x="577291" y="0"/>
                  </a:lnTo>
                  <a:lnTo>
                    <a:pt x="577291" y="904109"/>
                  </a:lnTo>
                  <a:lnTo>
                    <a:pt x="0" y="904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801243" y="6198732"/>
              <a:ext cx="1794517" cy="1744487"/>
            </a:xfrm>
            <a:custGeom>
              <a:avLst/>
              <a:gdLst/>
              <a:ahLst/>
              <a:cxnLst/>
              <a:rect l="l" t="t" r="r" b="b"/>
              <a:pathLst>
                <a:path w="1794517" h="1744487">
                  <a:moveTo>
                    <a:pt x="0" y="0"/>
                  </a:moveTo>
                  <a:lnTo>
                    <a:pt x="1794517" y="0"/>
                  </a:lnTo>
                  <a:lnTo>
                    <a:pt x="1794517" y="1744487"/>
                  </a:lnTo>
                  <a:lnTo>
                    <a:pt x="0" y="1744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003015" y="6889300"/>
              <a:ext cx="606131" cy="803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7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Lasso</a:t>
              </a:r>
            </a:p>
            <a:p>
              <a:pPr algn="r">
                <a:lnSpc>
                  <a:spcPts val="2637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Sticker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888662" y="7325491"/>
              <a:ext cx="859739" cy="330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Bilder aufnehmen /einfügen </a:t>
              </a:r>
            </a:p>
          </p:txBody>
        </p:sp>
        <p:sp>
          <p:nvSpPr>
            <p:cNvPr id="23" name="Freeform 23"/>
            <p:cNvSpPr/>
            <p:nvPr/>
          </p:nvSpPr>
          <p:spPr>
            <a:xfrm rot="-575438">
              <a:off x="2213045" y="6278000"/>
              <a:ext cx="809244" cy="1267376"/>
            </a:xfrm>
            <a:custGeom>
              <a:avLst/>
              <a:gdLst/>
              <a:ahLst/>
              <a:cxnLst/>
              <a:rect l="l" t="t" r="r" b="b"/>
              <a:pathLst>
                <a:path w="809244" h="1267376">
                  <a:moveTo>
                    <a:pt x="0" y="0"/>
                  </a:moveTo>
                  <a:lnTo>
                    <a:pt x="809245" y="0"/>
                  </a:lnTo>
                  <a:lnTo>
                    <a:pt x="809245" y="1267377"/>
                  </a:lnTo>
                  <a:lnTo>
                    <a:pt x="0" y="126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03591" y="319888"/>
              <a:ext cx="5214983" cy="84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8"/>
                </a:lnSpc>
              </a:pPr>
              <a:r>
                <a:rPr lang="en-US" sz="4476" spc="134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NOTIZBUCH - ZEICHEN </a:t>
              </a:r>
            </a:p>
            <a:p>
              <a:pPr algn="l">
                <a:lnSpc>
                  <a:spcPts val="3981"/>
                </a:lnSpc>
              </a:pPr>
              <a:r>
                <a:rPr lang="en-US" sz="1592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78932" y="3441584"/>
              <a:ext cx="1684093" cy="896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45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Bildschirmlupe</a:t>
              </a:r>
            </a:p>
            <a:p>
              <a:pPr algn="r">
                <a:lnSpc>
                  <a:spcPts val="2445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Auswahl Stift und</a:t>
              </a:r>
            </a:p>
            <a:p>
              <a:pPr algn="l">
                <a:lnSpc>
                  <a:spcPts val="571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Optionen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291603" y="3561628"/>
              <a:ext cx="830609" cy="1067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728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Formen</a:t>
              </a:r>
            </a:p>
            <a:p>
              <a:pPr algn="r">
                <a:lnSpc>
                  <a:spcPts val="1728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Markieren</a:t>
              </a:r>
            </a:p>
            <a:p>
              <a:pPr algn="r" rtl="1">
                <a:lnSpc>
                  <a:spcPts val="686"/>
                </a:lnSpc>
              </a:pPr>
              <a:endParaRPr lang="en-US" sz="1143">
                <a:solidFill>
                  <a:srgbClr val="000000"/>
                </a:solidFill>
                <a:latin typeface="Medula One"/>
                <a:ea typeface="Medula One"/>
                <a:cs typeface="Medula One"/>
                <a:sym typeface="Medula One"/>
              </a:endParaRPr>
            </a:p>
            <a:p>
              <a:pPr algn="l">
                <a:lnSpc>
                  <a:spcPts val="2858"/>
                </a:lnSpc>
              </a:pPr>
              <a:endParaRPr lang="en-US" sz="1143">
                <a:solidFill>
                  <a:srgbClr val="000000"/>
                </a:solidFill>
                <a:latin typeface="Medula One"/>
                <a:ea typeface="Medula One"/>
                <a:cs typeface="Medula One"/>
                <a:sym typeface="Medula One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034086" y="7848295"/>
              <a:ext cx="416154" cy="261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Textfeld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356361" y="7067354"/>
              <a:ext cx="640167" cy="261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sz="1143">
                  <a:solidFill>
                    <a:srgbClr val="000000"/>
                  </a:solidFill>
                  <a:latin typeface="Medula One"/>
                  <a:ea typeface="Medula One"/>
                  <a:cs typeface="Medula One"/>
                  <a:sym typeface="Medula One"/>
                </a:rPr>
                <a:t>Laserpointer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786127" y="3102892"/>
              <a:ext cx="649074" cy="1016531"/>
            </a:xfrm>
            <a:custGeom>
              <a:avLst/>
              <a:gdLst/>
              <a:ahLst/>
              <a:cxnLst/>
              <a:rect l="l" t="t" r="r" b="b"/>
              <a:pathLst>
                <a:path w="649074" h="1016531">
                  <a:moveTo>
                    <a:pt x="0" y="0"/>
                  </a:moveTo>
                  <a:lnTo>
                    <a:pt x="649075" y="0"/>
                  </a:lnTo>
                  <a:lnTo>
                    <a:pt x="649075" y="1016531"/>
                  </a:lnTo>
                  <a:lnTo>
                    <a:pt x="0" y="1016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699754" y="3019523"/>
              <a:ext cx="417387" cy="653680"/>
            </a:xfrm>
            <a:custGeom>
              <a:avLst/>
              <a:gdLst/>
              <a:ahLst/>
              <a:cxnLst/>
              <a:rect l="l" t="t" r="r" b="b"/>
              <a:pathLst>
                <a:path w="417387" h="653680">
                  <a:moveTo>
                    <a:pt x="0" y="0"/>
                  </a:moveTo>
                  <a:lnTo>
                    <a:pt x="417388" y="0"/>
                  </a:lnTo>
                  <a:lnTo>
                    <a:pt x="417388" y="653680"/>
                  </a:lnTo>
                  <a:lnTo>
                    <a:pt x="0" y="65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Freeform 31"/>
            <p:cNvSpPr/>
            <p:nvPr/>
          </p:nvSpPr>
          <p:spPr>
            <a:xfrm rot="-3845169">
              <a:off x="1656168" y="3108416"/>
              <a:ext cx="622197" cy="974437"/>
            </a:xfrm>
            <a:custGeom>
              <a:avLst/>
              <a:gdLst/>
              <a:ahLst/>
              <a:cxnLst/>
              <a:rect l="l" t="t" r="r" b="b"/>
              <a:pathLst>
                <a:path w="622197" h="974437">
                  <a:moveTo>
                    <a:pt x="0" y="0"/>
                  </a:moveTo>
                  <a:lnTo>
                    <a:pt x="622197" y="0"/>
                  </a:lnTo>
                  <a:lnTo>
                    <a:pt x="622197" y="974437"/>
                  </a:lnTo>
                  <a:lnTo>
                    <a:pt x="0" y="974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32"/>
            <p:cNvSpPr/>
            <p:nvPr/>
          </p:nvSpPr>
          <p:spPr>
            <a:xfrm rot="-3950388">
              <a:off x="2208922" y="3100237"/>
              <a:ext cx="417387" cy="653680"/>
            </a:xfrm>
            <a:custGeom>
              <a:avLst/>
              <a:gdLst/>
              <a:ahLst/>
              <a:cxnLst/>
              <a:rect l="l" t="t" r="r" b="b"/>
              <a:pathLst>
                <a:path w="417387" h="653680">
                  <a:moveTo>
                    <a:pt x="0" y="0"/>
                  </a:moveTo>
                  <a:lnTo>
                    <a:pt x="417388" y="0"/>
                  </a:lnTo>
                  <a:lnTo>
                    <a:pt x="417388" y="653680"/>
                  </a:lnTo>
                  <a:lnTo>
                    <a:pt x="0" y="65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3" name="Freeform 33"/>
          <p:cNvSpPr/>
          <p:nvPr/>
        </p:nvSpPr>
        <p:spPr>
          <a:xfrm>
            <a:off x="0" y="5795431"/>
            <a:ext cx="2832694" cy="1596609"/>
          </a:xfrm>
          <a:custGeom>
            <a:avLst/>
            <a:gdLst/>
            <a:ahLst/>
            <a:cxnLst/>
            <a:rect l="l" t="t" r="r" b="b"/>
            <a:pathLst>
              <a:path w="2832694" h="1596609">
                <a:moveTo>
                  <a:pt x="0" y="0"/>
                </a:moveTo>
                <a:lnTo>
                  <a:pt x="2832694" y="0"/>
                </a:lnTo>
                <a:lnTo>
                  <a:pt x="2832694" y="1596610"/>
                </a:lnTo>
                <a:lnTo>
                  <a:pt x="0" y="1596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4" name="Freeform 34"/>
          <p:cNvSpPr/>
          <p:nvPr/>
        </p:nvSpPr>
        <p:spPr>
          <a:xfrm>
            <a:off x="8214077" y="-125452"/>
            <a:ext cx="1826878" cy="856972"/>
          </a:xfrm>
          <a:custGeom>
            <a:avLst/>
            <a:gdLst/>
            <a:ahLst/>
            <a:cxnLst/>
            <a:rect l="l" t="t" r="r" b="b"/>
            <a:pathLst>
              <a:path w="1826878" h="856972">
                <a:moveTo>
                  <a:pt x="0" y="0"/>
                </a:moveTo>
                <a:lnTo>
                  <a:pt x="1826878" y="0"/>
                </a:lnTo>
                <a:lnTo>
                  <a:pt x="1826878" y="856972"/>
                </a:lnTo>
                <a:lnTo>
                  <a:pt x="0" y="856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5" name="Freeform 35"/>
          <p:cNvSpPr/>
          <p:nvPr/>
        </p:nvSpPr>
        <p:spPr>
          <a:xfrm>
            <a:off x="8900806" y="3082477"/>
            <a:ext cx="1705588" cy="1889849"/>
          </a:xfrm>
          <a:custGeom>
            <a:avLst/>
            <a:gdLst/>
            <a:ahLst/>
            <a:cxnLst/>
            <a:rect l="l" t="t" r="r" b="b"/>
            <a:pathLst>
              <a:path w="1705588" h="1889849">
                <a:moveTo>
                  <a:pt x="0" y="0"/>
                </a:moveTo>
                <a:lnTo>
                  <a:pt x="1705588" y="0"/>
                </a:lnTo>
                <a:lnTo>
                  <a:pt x="1705588" y="1889849"/>
                </a:lnTo>
                <a:lnTo>
                  <a:pt x="0" y="18898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6" name="Freeform 36"/>
          <p:cNvSpPr/>
          <p:nvPr/>
        </p:nvSpPr>
        <p:spPr>
          <a:xfrm>
            <a:off x="330349" y="4166842"/>
            <a:ext cx="1413803" cy="973757"/>
          </a:xfrm>
          <a:custGeom>
            <a:avLst/>
            <a:gdLst/>
            <a:ahLst/>
            <a:cxnLst/>
            <a:rect l="l" t="t" r="r" b="b"/>
            <a:pathLst>
              <a:path w="1413803" h="973757">
                <a:moveTo>
                  <a:pt x="0" y="0"/>
                </a:moveTo>
                <a:lnTo>
                  <a:pt x="1413803" y="0"/>
                </a:lnTo>
                <a:lnTo>
                  <a:pt x="1413803" y="973756"/>
                </a:lnTo>
                <a:lnTo>
                  <a:pt x="0" y="9737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203884" cy="4027402"/>
            <a:chOff x="0" y="0"/>
            <a:chExt cx="2938512" cy="536986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8512" cy="5369869"/>
              <a:chOff x="0" y="0"/>
              <a:chExt cx="1838819" cy="336027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360278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360278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360278"/>
                    </a:lnTo>
                    <a:lnTo>
                      <a:pt x="0" y="3360278"/>
                    </a:lnTo>
                    <a:close/>
                  </a:path>
                </a:pathLst>
              </a:custGeom>
              <a:solidFill>
                <a:srgbClr val="E8CE5C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89669" cy="889669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AE276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25261" y="2820342"/>
              <a:ext cx="2283222" cy="0"/>
            </a:xfrm>
            <a:prstGeom prst="line">
              <a:avLst/>
            </a:prstGeom>
            <a:ln w="1536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0029" y="1154030"/>
              <a:ext cx="2278454" cy="874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9"/>
                </a:lnSpc>
              </a:pPr>
              <a:r>
                <a:rPr lang="en-US" sz="1712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Was kann Goodnotes?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9216"/>
              <a:ext cx="910356" cy="52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spcBef>
                  <a:spcPct val="0"/>
                </a:spcBef>
              </a:pPr>
              <a:r>
                <a:rPr lang="en-US" sz="2342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0029" y="3117771"/>
              <a:ext cx="2603549" cy="1656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83"/>
                </a:lnSpc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Grundfunktionen: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Notizbücher anlegen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Ordnerstruktur</a:t>
              </a:r>
            </a:p>
            <a:p>
              <a:pPr marL="340506" lvl="1" indent="-170253" algn="l">
                <a:lnSpc>
                  <a:spcPts val="2523"/>
                </a:lnSpc>
                <a:buFont typeface="Arial"/>
                <a:buChar char="•"/>
              </a:pPr>
              <a:r>
                <a:rPr lang="en-US" sz="1577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Werkzeugleiste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Im-/Export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07185" y="0"/>
            <a:ext cx="4811486" cy="7003393"/>
            <a:chOff x="0" y="0"/>
            <a:chExt cx="6415314" cy="9337857"/>
          </a:xfrm>
        </p:grpSpPr>
        <p:sp>
          <p:nvSpPr>
            <p:cNvPr id="12" name="Freeform 12"/>
            <p:cNvSpPr/>
            <p:nvPr/>
          </p:nvSpPr>
          <p:spPr>
            <a:xfrm>
              <a:off x="0" y="63229"/>
              <a:ext cx="6415314" cy="9274629"/>
            </a:xfrm>
            <a:custGeom>
              <a:avLst/>
              <a:gdLst/>
              <a:ahLst/>
              <a:cxnLst/>
              <a:rect l="l" t="t" r="r" b="b"/>
              <a:pathLst>
                <a:path w="6415314" h="9274629">
                  <a:moveTo>
                    <a:pt x="0" y="0"/>
                  </a:moveTo>
                  <a:lnTo>
                    <a:pt x="6415314" y="0"/>
                  </a:lnTo>
                  <a:lnTo>
                    <a:pt x="6415314" y="9274628"/>
                  </a:lnTo>
                  <a:lnTo>
                    <a:pt x="0" y="9274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1078382"/>
              <a:ext cx="6415314" cy="986971"/>
              <a:chOff x="0" y="0"/>
              <a:chExt cx="5613400" cy="8636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613400" cy="863600"/>
              </a:xfrm>
              <a:custGeom>
                <a:avLst/>
                <a:gdLst/>
                <a:ahLst/>
                <a:cxnLst/>
                <a:rect l="l" t="t" r="r" b="b"/>
                <a:pathLst>
                  <a:path w="5613400" h="863600">
                    <a:moveTo>
                      <a:pt x="0" y="0"/>
                    </a:moveTo>
                    <a:lnTo>
                      <a:pt x="0" y="863600"/>
                    </a:lnTo>
                    <a:lnTo>
                      <a:pt x="5613400" y="863600"/>
                    </a:lnTo>
                    <a:lnTo>
                      <a:pt x="561340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77709" y="2671122"/>
              <a:ext cx="377371" cy="377371"/>
              <a:chOff x="0" y="0"/>
              <a:chExt cx="330200" cy="3302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02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330200">
                    <a:moveTo>
                      <a:pt x="0" y="0"/>
                    </a:moveTo>
                    <a:lnTo>
                      <a:pt x="0" y="330200"/>
                    </a:lnTo>
                    <a:lnTo>
                      <a:pt x="330200" y="330200"/>
                    </a:lnTo>
                    <a:lnTo>
                      <a:pt x="33020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377709" y="3432832"/>
              <a:ext cx="377371" cy="377371"/>
              <a:chOff x="0" y="0"/>
              <a:chExt cx="330200" cy="3302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302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330200">
                    <a:moveTo>
                      <a:pt x="0" y="0"/>
                    </a:moveTo>
                    <a:lnTo>
                      <a:pt x="0" y="330200"/>
                    </a:lnTo>
                    <a:lnTo>
                      <a:pt x="330200" y="330200"/>
                    </a:lnTo>
                    <a:lnTo>
                      <a:pt x="33020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377709" y="4244035"/>
              <a:ext cx="377371" cy="478971"/>
              <a:chOff x="0" y="0"/>
              <a:chExt cx="330200" cy="4191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302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419100">
                    <a:moveTo>
                      <a:pt x="0" y="0"/>
                    </a:moveTo>
                    <a:lnTo>
                      <a:pt x="0" y="419100"/>
                    </a:lnTo>
                    <a:lnTo>
                      <a:pt x="330200" y="419100"/>
                    </a:lnTo>
                    <a:lnTo>
                      <a:pt x="33020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377709" y="5099101"/>
              <a:ext cx="377371" cy="377371"/>
              <a:chOff x="0" y="0"/>
              <a:chExt cx="330200" cy="330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3020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330200" h="330200">
                    <a:moveTo>
                      <a:pt x="0" y="0"/>
                    </a:moveTo>
                    <a:lnTo>
                      <a:pt x="0" y="330200"/>
                    </a:lnTo>
                    <a:lnTo>
                      <a:pt x="330200" y="330200"/>
                    </a:lnTo>
                    <a:lnTo>
                      <a:pt x="33020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377709" y="5896661"/>
              <a:ext cx="1001486" cy="435429"/>
              <a:chOff x="0" y="0"/>
              <a:chExt cx="876300" cy="381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763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876300" h="381000">
                    <a:moveTo>
                      <a:pt x="0" y="0"/>
                    </a:moveTo>
                    <a:lnTo>
                      <a:pt x="0" y="381000"/>
                    </a:lnTo>
                    <a:lnTo>
                      <a:pt x="876300" y="381000"/>
                    </a:lnTo>
                    <a:lnTo>
                      <a:pt x="87630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377709" y="6646469"/>
              <a:ext cx="420914" cy="449943"/>
              <a:chOff x="0" y="0"/>
              <a:chExt cx="368300" cy="3937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683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393700">
                    <a:moveTo>
                      <a:pt x="0" y="0"/>
                    </a:moveTo>
                    <a:lnTo>
                      <a:pt x="0" y="393700"/>
                    </a:lnTo>
                    <a:lnTo>
                      <a:pt x="368300" y="393700"/>
                    </a:lnTo>
                    <a:lnTo>
                      <a:pt x="36830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377709" y="7386726"/>
              <a:ext cx="420914" cy="362857"/>
              <a:chOff x="0" y="0"/>
              <a:chExt cx="368300" cy="3175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83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317500">
                    <a:moveTo>
                      <a:pt x="0" y="0"/>
                    </a:moveTo>
                    <a:lnTo>
                      <a:pt x="0" y="317500"/>
                    </a:lnTo>
                    <a:lnTo>
                      <a:pt x="368300" y="317500"/>
                    </a:lnTo>
                    <a:lnTo>
                      <a:pt x="36830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377709" y="8041684"/>
              <a:ext cx="435429" cy="319314"/>
              <a:chOff x="0" y="0"/>
              <a:chExt cx="381000" cy="2794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810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279400">
                    <a:moveTo>
                      <a:pt x="0" y="0"/>
                    </a:moveTo>
                    <a:lnTo>
                      <a:pt x="0" y="279400"/>
                    </a:lnTo>
                    <a:lnTo>
                      <a:pt x="381000" y="279400"/>
                    </a:lnTo>
                    <a:lnTo>
                      <a:pt x="38100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746982" y="-95250"/>
              <a:ext cx="5259687" cy="1003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67"/>
                </a:lnSpc>
              </a:pPr>
              <a:r>
                <a:rPr lang="en-US" sz="4476" spc="134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NOTIZBUCH - ZEICHEN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392972" y="8034832"/>
              <a:ext cx="1967706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weitere Funktionen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392972" y="7464191"/>
              <a:ext cx="1804392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Hyperlinkfunktion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392972" y="6709800"/>
              <a:ext cx="2528094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Neue Seite im Dokument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392972" y="5947866"/>
              <a:ext cx="2312591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Rückgängig, Vorwärts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392972" y="5121278"/>
              <a:ext cx="2063353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Teilen mit/Öffnen in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392972" y="4345109"/>
              <a:ext cx="1172964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Bookmarks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392972" y="3455009"/>
              <a:ext cx="2075061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Suche im Dokument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392972" y="2693299"/>
              <a:ext cx="1629370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Seitenübersicht</a:t>
              </a:r>
            </a:p>
          </p:txBody>
        </p:sp>
      </p:grpSp>
      <p:sp>
        <p:nvSpPr>
          <p:cNvPr id="40" name="Freeform 40"/>
          <p:cNvSpPr/>
          <p:nvPr/>
        </p:nvSpPr>
        <p:spPr>
          <a:xfrm>
            <a:off x="-722725" y="6379646"/>
            <a:ext cx="1601917" cy="1247493"/>
          </a:xfrm>
          <a:custGeom>
            <a:avLst/>
            <a:gdLst/>
            <a:ahLst/>
            <a:cxnLst/>
            <a:rect l="l" t="t" r="r" b="b"/>
            <a:pathLst>
              <a:path w="1601917" h="1247493">
                <a:moveTo>
                  <a:pt x="0" y="0"/>
                </a:moveTo>
                <a:lnTo>
                  <a:pt x="1601917" y="0"/>
                </a:lnTo>
                <a:lnTo>
                  <a:pt x="1601917" y="1247493"/>
                </a:lnTo>
                <a:lnTo>
                  <a:pt x="0" y="124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1" name="Freeform 41"/>
          <p:cNvSpPr/>
          <p:nvPr/>
        </p:nvSpPr>
        <p:spPr>
          <a:xfrm>
            <a:off x="8396854" y="0"/>
            <a:ext cx="1356746" cy="1945155"/>
          </a:xfrm>
          <a:custGeom>
            <a:avLst/>
            <a:gdLst/>
            <a:ahLst/>
            <a:cxnLst/>
            <a:rect l="l" t="t" r="r" b="b"/>
            <a:pathLst>
              <a:path w="1356746" h="1945155">
                <a:moveTo>
                  <a:pt x="0" y="0"/>
                </a:moveTo>
                <a:lnTo>
                  <a:pt x="1356746" y="0"/>
                </a:lnTo>
                <a:lnTo>
                  <a:pt x="1356746" y="1945155"/>
                </a:lnTo>
                <a:lnTo>
                  <a:pt x="0" y="1945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2" name="Freeform 42"/>
          <p:cNvSpPr/>
          <p:nvPr/>
        </p:nvSpPr>
        <p:spPr>
          <a:xfrm>
            <a:off x="465839" y="4243257"/>
            <a:ext cx="1272206" cy="968467"/>
          </a:xfrm>
          <a:custGeom>
            <a:avLst/>
            <a:gdLst/>
            <a:ahLst/>
            <a:cxnLst/>
            <a:rect l="l" t="t" r="r" b="b"/>
            <a:pathLst>
              <a:path w="1272206" h="968467">
                <a:moveTo>
                  <a:pt x="0" y="0"/>
                </a:moveTo>
                <a:lnTo>
                  <a:pt x="1272206" y="0"/>
                </a:lnTo>
                <a:lnTo>
                  <a:pt x="1272206" y="968467"/>
                </a:lnTo>
                <a:lnTo>
                  <a:pt x="0" y="96846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203884" cy="4017242"/>
            <a:chOff x="0" y="0"/>
            <a:chExt cx="2938512" cy="535632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8512" cy="5356323"/>
              <a:chOff x="0" y="0"/>
              <a:chExt cx="1838819" cy="33518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351801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351801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351801"/>
                    </a:lnTo>
                    <a:lnTo>
                      <a:pt x="0" y="3351801"/>
                    </a:lnTo>
                    <a:close/>
                  </a:path>
                </a:pathLst>
              </a:custGeom>
              <a:solidFill>
                <a:srgbClr val="E8CE5C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89669" cy="889669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AE276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25261" y="2820342"/>
              <a:ext cx="2283222" cy="0"/>
            </a:xfrm>
            <a:prstGeom prst="line">
              <a:avLst/>
            </a:prstGeom>
            <a:ln w="15361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0029" y="1154030"/>
              <a:ext cx="2278454" cy="874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9"/>
                </a:lnSpc>
              </a:pPr>
              <a:r>
                <a:rPr lang="en-US" sz="1712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Was kann Goodnotes?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9216"/>
              <a:ext cx="910356" cy="52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spcBef>
                  <a:spcPct val="0"/>
                </a:spcBef>
              </a:pPr>
              <a:r>
                <a:rPr lang="en-US" sz="2342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0029" y="3117771"/>
              <a:ext cx="2603549" cy="16434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83"/>
                </a:lnSpc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Grundfunktionen: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Notizbücher anlegen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Ordnerstruktur</a:t>
              </a:r>
            </a:p>
            <a:p>
              <a:pPr marL="254148" lvl="1" indent="-127074" algn="l">
                <a:lnSpc>
                  <a:spcPts val="1883"/>
                </a:lnSpc>
                <a:buFont typeface="Arial"/>
                <a:buChar char="•"/>
              </a:pPr>
              <a:r>
                <a:rPr lang="en-US" sz="1177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Werkzeugleiste</a:t>
              </a:r>
            </a:p>
            <a:p>
              <a:pPr marL="340506" lvl="1" indent="-170253" algn="l">
                <a:lnSpc>
                  <a:spcPts val="2523"/>
                </a:lnSpc>
                <a:buFont typeface="Arial"/>
                <a:buChar char="•"/>
              </a:pPr>
              <a:r>
                <a:rPr lang="en-US" sz="1577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Im-/Export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88900" y="1916574"/>
            <a:ext cx="2637370" cy="2605681"/>
            <a:chOff x="0" y="0"/>
            <a:chExt cx="3516494" cy="3474241"/>
          </a:xfrm>
        </p:grpSpPr>
        <p:sp>
          <p:nvSpPr>
            <p:cNvPr id="12" name="Freeform 12"/>
            <p:cNvSpPr/>
            <p:nvPr/>
          </p:nvSpPr>
          <p:spPr>
            <a:xfrm rot="-2124744">
              <a:off x="460097" y="528661"/>
              <a:ext cx="2596300" cy="2416920"/>
            </a:xfrm>
            <a:custGeom>
              <a:avLst/>
              <a:gdLst/>
              <a:ahLst/>
              <a:cxnLst/>
              <a:rect l="l" t="t" r="r" b="b"/>
              <a:pathLst>
                <a:path w="2596300" h="2416920">
                  <a:moveTo>
                    <a:pt x="0" y="0"/>
                  </a:moveTo>
                  <a:lnTo>
                    <a:pt x="2596300" y="0"/>
                  </a:lnTo>
                  <a:lnTo>
                    <a:pt x="2596300" y="2416920"/>
                  </a:lnTo>
                  <a:lnTo>
                    <a:pt x="0" y="2416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 rot="-2365524">
              <a:off x="-15123" y="1431352"/>
              <a:ext cx="3516494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Drag- and Drop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 rot="5035431">
            <a:off x="5389226" y="2965354"/>
            <a:ext cx="2637370" cy="2605681"/>
            <a:chOff x="0" y="0"/>
            <a:chExt cx="3516494" cy="3474241"/>
          </a:xfrm>
        </p:grpSpPr>
        <p:sp>
          <p:nvSpPr>
            <p:cNvPr id="15" name="Freeform 15"/>
            <p:cNvSpPr/>
            <p:nvPr/>
          </p:nvSpPr>
          <p:spPr>
            <a:xfrm rot="-2124744">
              <a:off x="460097" y="528661"/>
              <a:ext cx="2596300" cy="2416920"/>
            </a:xfrm>
            <a:custGeom>
              <a:avLst/>
              <a:gdLst/>
              <a:ahLst/>
              <a:cxnLst/>
              <a:rect l="l" t="t" r="r" b="b"/>
              <a:pathLst>
                <a:path w="2596300" h="2416920">
                  <a:moveTo>
                    <a:pt x="0" y="0"/>
                  </a:moveTo>
                  <a:lnTo>
                    <a:pt x="2596300" y="0"/>
                  </a:lnTo>
                  <a:lnTo>
                    <a:pt x="2596300" y="2416920"/>
                  </a:lnTo>
                  <a:lnTo>
                    <a:pt x="0" y="2416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 rot="-2365524">
              <a:off x="-15123" y="1431352"/>
              <a:ext cx="3516494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Teilen mit *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2777481">
            <a:off x="6366569" y="4380741"/>
            <a:ext cx="283029" cy="283029"/>
            <a:chOff x="0" y="0"/>
            <a:chExt cx="330200" cy="330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330200" h="330200">
                  <a:moveTo>
                    <a:pt x="0" y="0"/>
                  </a:moveTo>
                  <a:lnTo>
                    <a:pt x="0" y="330200"/>
                  </a:lnTo>
                  <a:lnTo>
                    <a:pt x="330200" y="330200"/>
                  </a:lnTo>
                  <a:lnTo>
                    <a:pt x="33020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" name="Group 19"/>
          <p:cNvGrpSpPr/>
          <p:nvPr/>
        </p:nvGrpSpPr>
        <p:grpSpPr>
          <a:xfrm rot="-1166809">
            <a:off x="957161" y="4512432"/>
            <a:ext cx="2696385" cy="2605681"/>
            <a:chOff x="0" y="0"/>
            <a:chExt cx="3595179" cy="3474241"/>
          </a:xfrm>
        </p:grpSpPr>
        <p:sp>
          <p:nvSpPr>
            <p:cNvPr id="20" name="Freeform 20"/>
            <p:cNvSpPr/>
            <p:nvPr/>
          </p:nvSpPr>
          <p:spPr>
            <a:xfrm rot="-2124744">
              <a:off x="460097" y="528661"/>
              <a:ext cx="2596300" cy="2416920"/>
            </a:xfrm>
            <a:custGeom>
              <a:avLst/>
              <a:gdLst/>
              <a:ahLst/>
              <a:cxnLst/>
              <a:rect l="l" t="t" r="r" b="b"/>
              <a:pathLst>
                <a:path w="2596300" h="2416920">
                  <a:moveTo>
                    <a:pt x="0" y="0"/>
                  </a:moveTo>
                  <a:lnTo>
                    <a:pt x="2596300" y="0"/>
                  </a:lnTo>
                  <a:lnTo>
                    <a:pt x="2596300" y="2416920"/>
                  </a:lnTo>
                  <a:lnTo>
                    <a:pt x="0" y="2416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Box 21"/>
            <p:cNvSpPr txBox="1"/>
            <p:nvPr/>
          </p:nvSpPr>
          <p:spPr>
            <a:xfrm rot="-2365524">
              <a:off x="186513" y="1359106"/>
              <a:ext cx="3516494" cy="920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Per Mail, Airdrop,</a:t>
              </a:r>
            </a:p>
            <a:p>
              <a:pPr algn="ctr">
                <a:lnSpc>
                  <a:spcPts val="1883"/>
                </a:lnSpc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Cloud oder </a:t>
              </a:r>
            </a:p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Nachrichten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 rot="2621894">
            <a:off x="6308003" y="213331"/>
            <a:ext cx="2637370" cy="2605681"/>
            <a:chOff x="0" y="0"/>
            <a:chExt cx="3516494" cy="3474241"/>
          </a:xfrm>
        </p:grpSpPr>
        <p:sp>
          <p:nvSpPr>
            <p:cNvPr id="23" name="Freeform 23"/>
            <p:cNvSpPr/>
            <p:nvPr/>
          </p:nvSpPr>
          <p:spPr>
            <a:xfrm rot="-2124744">
              <a:off x="460097" y="528661"/>
              <a:ext cx="2596300" cy="2416920"/>
            </a:xfrm>
            <a:custGeom>
              <a:avLst/>
              <a:gdLst/>
              <a:ahLst/>
              <a:cxnLst/>
              <a:rect l="l" t="t" r="r" b="b"/>
              <a:pathLst>
                <a:path w="2596300" h="2416920">
                  <a:moveTo>
                    <a:pt x="0" y="0"/>
                  </a:moveTo>
                  <a:lnTo>
                    <a:pt x="2596300" y="0"/>
                  </a:lnTo>
                  <a:lnTo>
                    <a:pt x="2596300" y="2416920"/>
                  </a:lnTo>
                  <a:lnTo>
                    <a:pt x="0" y="2416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 rot="-2365524">
              <a:off x="85695" y="1395229"/>
              <a:ext cx="3516494" cy="60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"Importieren" </a:t>
              </a:r>
            </a:p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in GN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8314393" y="5409178"/>
            <a:ext cx="1557261" cy="1658867"/>
          </a:xfrm>
          <a:custGeom>
            <a:avLst/>
            <a:gdLst/>
            <a:ahLst/>
            <a:cxnLst/>
            <a:rect l="l" t="t" r="r" b="b"/>
            <a:pathLst>
              <a:path w="1557261" h="1658867">
                <a:moveTo>
                  <a:pt x="0" y="0"/>
                </a:moveTo>
                <a:lnTo>
                  <a:pt x="1557262" y="0"/>
                </a:lnTo>
                <a:lnTo>
                  <a:pt x="1557262" y="1658867"/>
                </a:lnTo>
                <a:lnTo>
                  <a:pt x="0" y="1658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Freeform 26"/>
          <p:cNvSpPr/>
          <p:nvPr/>
        </p:nvSpPr>
        <p:spPr>
          <a:xfrm>
            <a:off x="-359468" y="6583680"/>
            <a:ext cx="1172530" cy="1227780"/>
          </a:xfrm>
          <a:custGeom>
            <a:avLst/>
            <a:gdLst/>
            <a:ahLst/>
            <a:cxnLst/>
            <a:rect l="l" t="t" r="r" b="b"/>
            <a:pathLst>
              <a:path w="1172530" h="1227780">
                <a:moveTo>
                  <a:pt x="0" y="0"/>
                </a:moveTo>
                <a:lnTo>
                  <a:pt x="1172530" y="0"/>
                </a:lnTo>
                <a:lnTo>
                  <a:pt x="1172530" y="1227780"/>
                </a:lnTo>
                <a:lnTo>
                  <a:pt x="0" y="1227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7" name="Freeform 27"/>
          <p:cNvSpPr/>
          <p:nvPr/>
        </p:nvSpPr>
        <p:spPr>
          <a:xfrm>
            <a:off x="4616708" y="6147554"/>
            <a:ext cx="792478" cy="1987405"/>
          </a:xfrm>
          <a:custGeom>
            <a:avLst/>
            <a:gdLst/>
            <a:ahLst/>
            <a:cxnLst/>
            <a:rect l="l" t="t" r="r" b="b"/>
            <a:pathLst>
              <a:path w="792478" h="1987405">
                <a:moveTo>
                  <a:pt x="0" y="0"/>
                </a:moveTo>
                <a:lnTo>
                  <a:pt x="792478" y="0"/>
                </a:lnTo>
                <a:lnTo>
                  <a:pt x="792478" y="1987405"/>
                </a:lnTo>
                <a:lnTo>
                  <a:pt x="0" y="1987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8" name="Freeform 28"/>
          <p:cNvSpPr/>
          <p:nvPr/>
        </p:nvSpPr>
        <p:spPr>
          <a:xfrm rot="-5400000">
            <a:off x="3191960" y="-510871"/>
            <a:ext cx="846014" cy="1638768"/>
          </a:xfrm>
          <a:custGeom>
            <a:avLst/>
            <a:gdLst/>
            <a:ahLst/>
            <a:cxnLst/>
            <a:rect l="l" t="t" r="r" b="b"/>
            <a:pathLst>
              <a:path w="846014" h="1638768">
                <a:moveTo>
                  <a:pt x="0" y="0"/>
                </a:moveTo>
                <a:lnTo>
                  <a:pt x="846014" y="0"/>
                </a:lnTo>
                <a:lnTo>
                  <a:pt x="846014" y="1638768"/>
                </a:lnTo>
                <a:lnTo>
                  <a:pt x="0" y="16387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9" name="Freeform 29"/>
          <p:cNvSpPr/>
          <p:nvPr/>
        </p:nvSpPr>
        <p:spPr>
          <a:xfrm>
            <a:off x="-359468" y="4146172"/>
            <a:ext cx="1642206" cy="1263006"/>
          </a:xfrm>
          <a:custGeom>
            <a:avLst/>
            <a:gdLst/>
            <a:ahLst/>
            <a:cxnLst/>
            <a:rect l="l" t="t" r="r" b="b"/>
            <a:pathLst>
              <a:path w="1642206" h="1263006">
                <a:moveTo>
                  <a:pt x="0" y="0"/>
                </a:moveTo>
                <a:lnTo>
                  <a:pt x="1642206" y="0"/>
                </a:lnTo>
                <a:lnTo>
                  <a:pt x="1642206" y="1263006"/>
                </a:lnTo>
                <a:lnTo>
                  <a:pt x="0" y="1263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9438" cy="3765190"/>
            <a:chOff x="0" y="0"/>
            <a:chExt cx="2745918" cy="502025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45918" cy="5020253"/>
              <a:chOff x="0" y="0"/>
              <a:chExt cx="1838819" cy="33618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361841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361841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361841"/>
                    </a:lnTo>
                    <a:lnTo>
                      <a:pt x="0" y="3361841"/>
                    </a:lnTo>
                    <a:close/>
                  </a:path>
                </a:pathLst>
              </a:custGeom>
              <a:solidFill>
                <a:srgbClr val="B3CB84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31358" cy="831358"/>
              <a:chOff x="0" y="0"/>
              <a:chExt cx="1913890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C4DB98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06707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6707" y="1083548"/>
              <a:ext cx="2131660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Wie nutze ich Goodnotes?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1162" y="2910307"/>
              <a:ext cx="2129121" cy="1553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20"/>
                </a:lnSpc>
              </a:pPr>
              <a:r>
                <a:rPr lang="en-US" sz="12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Unterrichtsmaterial in Goodnotes </a:t>
              </a:r>
              <a:r>
                <a:rPr lang="en-US" sz="1200" b="1">
                  <a:solidFill>
                    <a:srgbClr val="2F391D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importieren</a:t>
              </a:r>
              <a:r>
                <a:rPr lang="en-US" sz="12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, bearbeiten und im Unterricht einsetzen.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5035431">
            <a:off x="2123011" y="-300764"/>
            <a:ext cx="2637370" cy="2605681"/>
            <a:chOff x="0" y="0"/>
            <a:chExt cx="3516494" cy="3474241"/>
          </a:xfrm>
        </p:grpSpPr>
        <p:sp>
          <p:nvSpPr>
            <p:cNvPr id="12" name="Freeform 12"/>
            <p:cNvSpPr/>
            <p:nvPr/>
          </p:nvSpPr>
          <p:spPr>
            <a:xfrm rot="-2124744">
              <a:off x="460097" y="528661"/>
              <a:ext cx="2596300" cy="2416920"/>
            </a:xfrm>
            <a:custGeom>
              <a:avLst/>
              <a:gdLst/>
              <a:ahLst/>
              <a:cxnLst/>
              <a:rect l="l" t="t" r="r" b="b"/>
              <a:pathLst>
                <a:path w="2596300" h="2416920">
                  <a:moveTo>
                    <a:pt x="0" y="0"/>
                  </a:moveTo>
                  <a:lnTo>
                    <a:pt x="2596300" y="0"/>
                  </a:lnTo>
                  <a:lnTo>
                    <a:pt x="2596300" y="2416920"/>
                  </a:lnTo>
                  <a:lnTo>
                    <a:pt x="0" y="2416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Box 13"/>
            <p:cNvSpPr txBox="1"/>
            <p:nvPr/>
          </p:nvSpPr>
          <p:spPr>
            <a:xfrm rot="-2365524">
              <a:off x="-15123" y="1431352"/>
              <a:ext cx="3516494" cy="285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  <a:spcBef>
                  <a:spcPct val="0"/>
                </a:spcBef>
              </a:pPr>
              <a:r>
                <a:rPr lang="en-US" sz="1177">
                  <a:solidFill>
                    <a:srgbClr val="000000"/>
                  </a:solidFill>
                  <a:latin typeface="Code Pro"/>
                  <a:ea typeface="Code Pro"/>
                  <a:cs typeface="Code Pro"/>
                  <a:sym typeface="Code Pro"/>
                </a:rPr>
                <a:t>Teilen mit *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3578191" y="2276986"/>
            <a:ext cx="4620142" cy="4099326"/>
          </a:xfrm>
          <a:custGeom>
            <a:avLst/>
            <a:gdLst/>
            <a:ahLst/>
            <a:cxnLst/>
            <a:rect l="l" t="t" r="r" b="b"/>
            <a:pathLst>
              <a:path w="4620142" h="4099326">
                <a:moveTo>
                  <a:pt x="0" y="0"/>
                </a:moveTo>
                <a:lnTo>
                  <a:pt x="4620142" y="0"/>
                </a:lnTo>
                <a:lnTo>
                  <a:pt x="4620142" y="4099325"/>
                </a:lnTo>
                <a:lnTo>
                  <a:pt x="0" y="4099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-255849" y="5366645"/>
            <a:ext cx="987369" cy="1984662"/>
          </a:xfrm>
          <a:custGeom>
            <a:avLst/>
            <a:gdLst/>
            <a:ahLst/>
            <a:cxnLst/>
            <a:rect l="l" t="t" r="r" b="b"/>
            <a:pathLst>
              <a:path w="987369" h="1984662">
                <a:moveTo>
                  <a:pt x="0" y="0"/>
                </a:moveTo>
                <a:lnTo>
                  <a:pt x="987369" y="0"/>
                </a:lnTo>
                <a:lnTo>
                  <a:pt x="987369" y="1984662"/>
                </a:lnTo>
                <a:lnTo>
                  <a:pt x="0" y="19846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8714965" y="-36559"/>
            <a:ext cx="1038635" cy="2077271"/>
          </a:xfrm>
          <a:custGeom>
            <a:avLst/>
            <a:gdLst/>
            <a:ahLst/>
            <a:cxnLst/>
            <a:rect l="l" t="t" r="r" b="b"/>
            <a:pathLst>
              <a:path w="1038635" h="2077271">
                <a:moveTo>
                  <a:pt x="0" y="0"/>
                </a:moveTo>
                <a:lnTo>
                  <a:pt x="1038635" y="0"/>
                </a:lnTo>
                <a:lnTo>
                  <a:pt x="1038635" y="2077270"/>
                </a:lnTo>
                <a:lnTo>
                  <a:pt x="0" y="2077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Freeform 17"/>
          <p:cNvSpPr/>
          <p:nvPr/>
        </p:nvSpPr>
        <p:spPr>
          <a:xfrm>
            <a:off x="15775" y="3876077"/>
            <a:ext cx="1013944" cy="901143"/>
          </a:xfrm>
          <a:custGeom>
            <a:avLst/>
            <a:gdLst/>
            <a:ahLst/>
            <a:cxnLst/>
            <a:rect l="l" t="t" r="r" b="b"/>
            <a:pathLst>
              <a:path w="1013944" h="901143">
                <a:moveTo>
                  <a:pt x="0" y="0"/>
                </a:moveTo>
                <a:lnTo>
                  <a:pt x="1013944" y="0"/>
                </a:lnTo>
                <a:lnTo>
                  <a:pt x="1013944" y="901143"/>
                </a:lnTo>
                <a:lnTo>
                  <a:pt x="0" y="901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8" name="TextBox 18"/>
          <p:cNvSpPr txBox="1"/>
          <p:nvPr/>
        </p:nvSpPr>
        <p:spPr>
          <a:xfrm>
            <a:off x="5545241" y="3199316"/>
            <a:ext cx="2029704" cy="374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Screenshot und teilen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8269" y="4223206"/>
            <a:ext cx="4620142" cy="37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Drucken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27382" y="2382252"/>
            <a:ext cx="1342759" cy="374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 teilen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23611" y="46660"/>
            <a:ext cx="1907828" cy="576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Import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978269" y="4990833"/>
            <a:ext cx="4620142" cy="37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1977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Drag and Drop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978269" y="5814320"/>
            <a:ext cx="4620142" cy="37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3"/>
              </a:lnSpc>
              <a:spcBef>
                <a:spcPct val="0"/>
              </a:spcBef>
            </a:pPr>
            <a:r>
              <a:rPr lang="en-US" sz="1977" dirty="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Synchro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59438" cy="3675020"/>
            <a:chOff x="0" y="0"/>
            <a:chExt cx="2745918" cy="490002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45918" cy="4900026"/>
              <a:chOff x="0" y="0"/>
              <a:chExt cx="1838819" cy="328133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838819" cy="3281330"/>
              </a:xfrm>
              <a:custGeom>
                <a:avLst/>
                <a:gdLst/>
                <a:ahLst/>
                <a:cxnLst/>
                <a:rect l="l" t="t" r="r" b="b"/>
                <a:pathLst>
                  <a:path w="1838819" h="3281330">
                    <a:moveTo>
                      <a:pt x="0" y="0"/>
                    </a:moveTo>
                    <a:lnTo>
                      <a:pt x="1838819" y="0"/>
                    </a:lnTo>
                    <a:lnTo>
                      <a:pt x="1838819" y="3281330"/>
                    </a:lnTo>
                    <a:lnTo>
                      <a:pt x="0" y="3281330"/>
                    </a:lnTo>
                    <a:close/>
                  </a:path>
                </a:pathLst>
              </a:custGeom>
              <a:solidFill>
                <a:srgbClr val="B5C5DD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850690" cy="831358"/>
              <a:chOff x="0" y="0"/>
              <a:chExt cx="1958394" cy="19138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58394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58394" h="1913890">
                    <a:moveTo>
                      <a:pt x="0" y="0"/>
                    </a:moveTo>
                    <a:lnTo>
                      <a:pt x="1958394" y="0"/>
                    </a:lnTo>
                    <a:lnTo>
                      <a:pt x="1958394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D3DEEF"/>
              </a:solidFill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" name="AutoShape 7"/>
            <p:cNvSpPr/>
            <p:nvPr/>
          </p:nvSpPr>
          <p:spPr>
            <a:xfrm>
              <a:off x="300779" y="2636320"/>
              <a:ext cx="2133576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00779" y="1083548"/>
              <a:ext cx="2136275" cy="812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0"/>
                </a:lnSpc>
              </a:pPr>
              <a:r>
                <a:rPr lang="en-US" sz="1600" b="1">
                  <a:solidFill>
                    <a:srgbClr val="171615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Tipps und Tricks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5659"/>
              <a:ext cx="831358" cy="492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4"/>
                </a:lnSpc>
                <a:spcBef>
                  <a:spcPct val="0"/>
                </a:spcBef>
              </a:pPr>
              <a:r>
                <a:rPr lang="en-US" sz="2188" b="1">
                  <a:solidFill>
                    <a:srgbClr val="000000"/>
                  </a:solidFill>
                  <a:latin typeface="Code Pro Bold"/>
                  <a:ea typeface="Code Pro Bold"/>
                  <a:cs typeface="Code Pro Bold"/>
                  <a:sym typeface="Code Pro Bold"/>
                </a:rPr>
                <a:t>03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05234" y="2910307"/>
              <a:ext cx="2129121" cy="1433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60"/>
                </a:lnSpc>
              </a:pPr>
              <a:r>
                <a:rPr lang="en-US" sz="1100">
                  <a:solidFill>
                    <a:srgbClr val="2F391D"/>
                  </a:solidFill>
                  <a:latin typeface="Code Pro"/>
                  <a:ea typeface="Code Pro"/>
                  <a:cs typeface="Code Pro"/>
                  <a:sym typeface="Code Pro"/>
                </a:rPr>
                <a:t>Wischen, Sticker, Lasso, Mikro(?), Link, Karteikarten, Mail an Goodnotes, Backup, Splitscreen. </a:t>
              </a:r>
            </a:p>
          </p:txBody>
        </p:sp>
      </p:grpSp>
      <p:sp>
        <p:nvSpPr>
          <p:cNvPr id="11" name="Freeform 11">
            <a:hlinkClick r:id="rId2" action="ppaction://hlinksldjump"/>
          </p:cNvPr>
          <p:cNvSpPr/>
          <p:nvPr/>
        </p:nvSpPr>
        <p:spPr>
          <a:xfrm>
            <a:off x="2314563" y="2703009"/>
            <a:ext cx="4287292" cy="2230234"/>
          </a:xfrm>
          <a:custGeom>
            <a:avLst/>
            <a:gdLst/>
            <a:ahLst/>
            <a:cxnLst/>
            <a:rect l="l" t="t" r="r" b="b"/>
            <a:pathLst>
              <a:path w="4287292" h="2230234">
                <a:moveTo>
                  <a:pt x="0" y="0"/>
                </a:moveTo>
                <a:lnTo>
                  <a:pt x="4287292" y="0"/>
                </a:lnTo>
                <a:lnTo>
                  <a:pt x="4287292" y="2230234"/>
                </a:lnTo>
                <a:lnTo>
                  <a:pt x="0" y="2230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Freeform 12"/>
          <p:cNvSpPr/>
          <p:nvPr/>
        </p:nvSpPr>
        <p:spPr>
          <a:xfrm>
            <a:off x="2314563" y="5634704"/>
            <a:ext cx="4287292" cy="819456"/>
          </a:xfrm>
          <a:custGeom>
            <a:avLst/>
            <a:gdLst/>
            <a:ahLst/>
            <a:cxnLst/>
            <a:rect l="l" t="t" r="r" b="b"/>
            <a:pathLst>
              <a:path w="4287292" h="819456">
                <a:moveTo>
                  <a:pt x="0" y="0"/>
                </a:moveTo>
                <a:lnTo>
                  <a:pt x="4287292" y="0"/>
                </a:lnTo>
                <a:lnTo>
                  <a:pt x="4287292" y="819456"/>
                </a:lnTo>
                <a:lnTo>
                  <a:pt x="0" y="819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053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3" name="Freeform 13"/>
          <p:cNvSpPr/>
          <p:nvPr/>
        </p:nvSpPr>
        <p:spPr>
          <a:xfrm>
            <a:off x="0" y="3892715"/>
            <a:ext cx="1130198" cy="1463040"/>
          </a:xfrm>
          <a:custGeom>
            <a:avLst/>
            <a:gdLst/>
            <a:ahLst/>
            <a:cxnLst/>
            <a:rect l="l" t="t" r="r" b="b"/>
            <a:pathLst>
              <a:path w="1130198" h="1463040">
                <a:moveTo>
                  <a:pt x="0" y="0"/>
                </a:moveTo>
                <a:lnTo>
                  <a:pt x="1130198" y="0"/>
                </a:lnTo>
                <a:lnTo>
                  <a:pt x="1130198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4" name="Freeform 14"/>
          <p:cNvSpPr/>
          <p:nvPr/>
        </p:nvSpPr>
        <p:spPr>
          <a:xfrm>
            <a:off x="-917374" y="6454160"/>
            <a:ext cx="2111929" cy="1291066"/>
          </a:xfrm>
          <a:custGeom>
            <a:avLst/>
            <a:gdLst/>
            <a:ahLst/>
            <a:cxnLst/>
            <a:rect l="l" t="t" r="r" b="b"/>
            <a:pathLst>
              <a:path w="2111929" h="1291066">
                <a:moveTo>
                  <a:pt x="0" y="0"/>
                </a:moveTo>
                <a:lnTo>
                  <a:pt x="2111929" y="0"/>
                </a:lnTo>
                <a:lnTo>
                  <a:pt x="2111929" y="1291067"/>
                </a:lnTo>
                <a:lnTo>
                  <a:pt x="0" y="129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5" name="Freeform 15"/>
          <p:cNvSpPr/>
          <p:nvPr/>
        </p:nvSpPr>
        <p:spPr>
          <a:xfrm>
            <a:off x="6873870" y="786230"/>
            <a:ext cx="1098316" cy="848449"/>
          </a:xfrm>
          <a:custGeom>
            <a:avLst/>
            <a:gdLst/>
            <a:ahLst/>
            <a:cxnLst/>
            <a:rect l="l" t="t" r="r" b="b"/>
            <a:pathLst>
              <a:path w="1098316" h="848449">
                <a:moveTo>
                  <a:pt x="0" y="0"/>
                </a:moveTo>
                <a:lnTo>
                  <a:pt x="1098316" y="0"/>
                </a:lnTo>
                <a:lnTo>
                  <a:pt x="1098316" y="848449"/>
                </a:lnTo>
                <a:lnTo>
                  <a:pt x="0" y="8484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6" name="Freeform 16"/>
          <p:cNvSpPr/>
          <p:nvPr/>
        </p:nvSpPr>
        <p:spPr>
          <a:xfrm>
            <a:off x="7052170" y="3358704"/>
            <a:ext cx="922505" cy="1068023"/>
          </a:xfrm>
          <a:custGeom>
            <a:avLst/>
            <a:gdLst/>
            <a:ahLst/>
            <a:cxnLst/>
            <a:rect l="l" t="t" r="r" b="b"/>
            <a:pathLst>
              <a:path w="922505" h="1068023">
                <a:moveTo>
                  <a:pt x="0" y="0"/>
                </a:moveTo>
                <a:lnTo>
                  <a:pt x="922504" y="0"/>
                </a:lnTo>
                <a:lnTo>
                  <a:pt x="922504" y="1068023"/>
                </a:lnTo>
                <a:lnTo>
                  <a:pt x="0" y="10680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7" name="Freeform 17"/>
          <p:cNvSpPr/>
          <p:nvPr/>
        </p:nvSpPr>
        <p:spPr>
          <a:xfrm>
            <a:off x="7423028" y="5520605"/>
            <a:ext cx="551646" cy="933555"/>
          </a:xfrm>
          <a:custGeom>
            <a:avLst/>
            <a:gdLst/>
            <a:ahLst/>
            <a:cxnLst/>
            <a:rect l="l" t="t" r="r" b="b"/>
            <a:pathLst>
              <a:path w="551646" h="933555">
                <a:moveTo>
                  <a:pt x="0" y="0"/>
                </a:moveTo>
                <a:lnTo>
                  <a:pt x="551646" y="0"/>
                </a:lnTo>
                <a:lnTo>
                  <a:pt x="551646" y="933555"/>
                </a:lnTo>
                <a:lnTo>
                  <a:pt x="0" y="933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8" name="Freeform 18"/>
          <p:cNvSpPr/>
          <p:nvPr/>
        </p:nvSpPr>
        <p:spPr>
          <a:xfrm rot="3915827">
            <a:off x="8237726" y="170383"/>
            <a:ext cx="1947922" cy="1537088"/>
          </a:xfrm>
          <a:custGeom>
            <a:avLst/>
            <a:gdLst/>
            <a:ahLst/>
            <a:cxnLst/>
            <a:rect l="l" t="t" r="r" b="b"/>
            <a:pathLst>
              <a:path w="1947922" h="1537088">
                <a:moveTo>
                  <a:pt x="0" y="0"/>
                </a:moveTo>
                <a:lnTo>
                  <a:pt x="1947922" y="0"/>
                </a:lnTo>
                <a:lnTo>
                  <a:pt x="1947922" y="1537088"/>
                </a:lnTo>
                <a:lnTo>
                  <a:pt x="0" y="15370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9" name="TextBox 19"/>
          <p:cNvSpPr txBox="1"/>
          <p:nvPr/>
        </p:nvSpPr>
        <p:spPr>
          <a:xfrm>
            <a:off x="2314563" y="106948"/>
            <a:ext cx="2875114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Wischgesten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4563" y="738605"/>
            <a:ext cx="4287292" cy="1178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4148" lvl="1" indent="-127074" algn="l">
              <a:lnSpc>
                <a:spcPts val="1883"/>
              </a:lnSpc>
              <a:buFont typeface="Arial"/>
              <a:buChar char="•"/>
            </a:pPr>
            <a:r>
              <a:rPr lang="en-US" sz="1177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zwei Finger tippen - Letzte Eingabe widerrufen.</a:t>
            </a:r>
          </a:p>
          <a:p>
            <a:pPr marL="254148" lvl="1" indent="-127074" algn="l">
              <a:lnSpc>
                <a:spcPts val="1883"/>
              </a:lnSpc>
              <a:buFont typeface="Arial"/>
              <a:buChar char="•"/>
            </a:pPr>
            <a:r>
              <a:rPr lang="en-US" sz="1177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zwei Finger auseinander - Hineinzoomen</a:t>
            </a:r>
          </a:p>
          <a:p>
            <a:pPr marL="254148" lvl="1" indent="-127074" algn="l">
              <a:lnSpc>
                <a:spcPts val="1883"/>
              </a:lnSpc>
              <a:buFont typeface="Arial"/>
              <a:buChar char="•"/>
            </a:pPr>
            <a:r>
              <a:rPr lang="en-US" sz="1177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zwei Finger zusammen -  Herauszoomen</a:t>
            </a:r>
          </a:p>
          <a:p>
            <a:pPr marL="254148" lvl="1" indent="-127074" algn="l">
              <a:lnSpc>
                <a:spcPts val="1883"/>
              </a:lnSpc>
              <a:buFont typeface="Arial"/>
              <a:buChar char="•"/>
            </a:pPr>
            <a:r>
              <a:rPr lang="en-US" sz="1177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Mit drei Fingern von rechts nach links - Widerrufen</a:t>
            </a:r>
          </a:p>
          <a:p>
            <a:pPr marL="254148" lvl="1" indent="-127074" algn="l">
              <a:lnSpc>
                <a:spcPts val="1883"/>
              </a:lnSpc>
              <a:buFont typeface="Arial"/>
              <a:buChar char="•"/>
            </a:pPr>
            <a:r>
              <a:rPr lang="en-US" sz="1177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Mit drei Fingern von links nach rechts - Wiederholen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4563" y="2078437"/>
            <a:ext cx="1285597" cy="62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Lasso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14563" y="5010132"/>
            <a:ext cx="1866922" cy="61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366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Mikro</a:t>
            </a:r>
            <a:endParaRPr lang="en-US" sz="366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Macintosh PowerPoint</Application>
  <PresentationFormat>Benutzerdefiniert</PresentationFormat>
  <Paragraphs>191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8" baseType="lpstr">
      <vt:lpstr>Code Pro</vt:lpstr>
      <vt:lpstr>Pompiere</vt:lpstr>
      <vt:lpstr>League Gothic</vt:lpstr>
      <vt:lpstr>League Gothic Italics</vt:lpstr>
      <vt:lpstr>Calibri</vt:lpstr>
      <vt:lpstr>Canva Sans Bold</vt:lpstr>
      <vt:lpstr>Canva Sans</vt:lpstr>
      <vt:lpstr>Code Pro Bold</vt:lpstr>
      <vt:lpstr>Arial</vt:lpstr>
      <vt:lpstr>Open Sans Light</vt:lpstr>
      <vt:lpstr>Medula One</vt:lpstr>
      <vt:lpstr>CS Gordon Serif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von Goodnotes</dc:title>
  <cp:lastModifiedBy>Harald Siebenkäs</cp:lastModifiedBy>
  <cp:revision>4</cp:revision>
  <dcterms:created xsi:type="dcterms:W3CDTF">2006-08-16T00:00:00Z</dcterms:created>
  <dcterms:modified xsi:type="dcterms:W3CDTF">2025-12-03T15:05:29Z</dcterms:modified>
  <dc:identifier>DAF0tt4ZaUE</dc:identifier>
</cp:coreProperties>
</file>